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87" r:id="rId4"/>
    <p:sldId id="262" r:id="rId5"/>
    <p:sldId id="309" r:id="rId6"/>
    <p:sldId id="310" r:id="rId7"/>
    <p:sldId id="278" r:id="rId8"/>
    <p:sldId id="268" r:id="rId9"/>
    <p:sldId id="279" r:id="rId10"/>
    <p:sldId id="302" r:id="rId11"/>
    <p:sldId id="312" r:id="rId12"/>
    <p:sldId id="270" r:id="rId13"/>
    <p:sldId id="281" r:id="rId14"/>
    <p:sldId id="271" r:id="rId15"/>
    <p:sldId id="283" r:id="rId16"/>
    <p:sldId id="313" r:id="rId17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6" autoAdjust="0"/>
    <p:restoredTop sz="87814" autoAdjust="0"/>
  </p:normalViewPr>
  <p:slideViewPr>
    <p:cSldViewPr snapToGrid="0">
      <p:cViewPr>
        <p:scale>
          <a:sx n="70" d="100"/>
          <a:sy n="70" d="100"/>
        </p:scale>
        <p:origin x="-1752" y="-11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-2466" y="-96"/>
      </p:cViewPr>
      <p:guideLst>
        <p:guide orient="horz" pos="2208"/>
        <p:guide pos="29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D3AE7-8872-47F3-9052-484EA069D4A6}" type="doc">
      <dgm:prSet loTypeId="urn:microsoft.com/office/officeart/2005/8/layout/bProcess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A7291BD-D8FA-4BA7-8AC9-2DD05CBFA885}">
      <dgm:prSet phldrT="[Text]"/>
      <dgm:spPr/>
      <dgm:t>
        <a:bodyPr/>
        <a:lstStyle/>
        <a:p>
          <a:r>
            <a:rPr lang="en-US" dirty="0" smtClean="0"/>
            <a:t>June:</a:t>
          </a:r>
        </a:p>
        <a:p>
          <a:r>
            <a:rPr lang="en-US" dirty="0" smtClean="0"/>
            <a:t>LRPAC Recommendation</a:t>
          </a:r>
          <a:endParaRPr lang="en-US" dirty="0"/>
        </a:p>
      </dgm:t>
    </dgm:pt>
    <dgm:pt modelId="{7BE73446-D11C-4312-97DA-D856F5C3D45B}" type="parTrans" cxnId="{BE06AB53-6DE8-4FDA-A5BF-BBB823BD25C3}">
      <dgm:prSet/>
      <dgm:spPr/>
      <dgm:t>
        <a:bodyPr/>
        <a:lstStyle/>
        <a:p>
          <a:endParaRPr lang="en-US"/>
        </a:p>
      </dgm:t>
    </dgm:pt>
    <dgm:pt modelId="{075BCDF8-6633-4565-8270-A27B73DE5700}" type="sibTrans" cxnId="{BE06AB53-6DE8-4FDA-A5BF-BBB823BD25C3}">
      <dgm:prSet/>
      <dgm:spPr/>
      <dgm:t>
        <a:bodyPr/>
        <a:lstStyle/>
        <a:p>
          <a:endParaRPr lang="en-US"/>
        </a:p>
      </dgm:t>
    </dgm:pt>
    <dgm:pt modelId="{8745FE13-5820-486A-B841-A45B4BCFD3BE}">
      <dgm:prSet phldrT="[Text]"/>
      <dgm:spPr/>
      <dgm:t>
        <a:bodyPr/>
        <a:lstStyle/>
        <a:p>
          <a:r>
            <a:rPr lang="en-US" dirty="0" smtClean="0"/>
            <a:t>August:</a:t>
          </a:r>
        </a:p>
        <a:p>
          <a:r>
            <a:rPr lang="en-US" dirty="0" smtClean="0"/>
            <a:t>Staff Presentation &amp; School Board Approval</a:t>
          </a:r>
          <a:endParaRPr lang="en-US" dirty="0"/>
        </a:p>
      </dgm:t>
    </dgm:pt>
    <dgm:pt modelId="{36C954D4-70E8-4BE3-B5D0-E62DD8AAAB0B}" type="parTrans" cxnId="{7CBA0A52-F990-43B0-B88A-E7EBB1DB9AEA}">
      <dgm:prSet/>
      <dgm:spPr/>
      <dgm:t>
        <a:bodyPr/>
        <a:lstStyle/>
        <a:p>
          <a:endParaRPr lang="en-US"/>
        </a:p>
      </dgm:t>
    </dgm:pt>
    <dgm:pt modelId="{F0FE74CD-33A6-4FC5-AE66-ADFBDB28FC97}" type="sibTrans" cxnId="{7CBA0A52-F990-43B0-B88A-E7EBB1DB9AEA}">
      <dgm:prSet/>
      <dgm:spPr/>
      <dgm:t>
        <a:bodyPr/>
        <a:lstStyle/>
        <a:p>
          <a:endParaRPr lang="en-US"/>
        </a:p>
      </dgm:t>
    </dgm:pt>
    <dgm:pt modelId="{9C117340-58C1-4E48-A8FD-137141774CF8}">
      <dgm:prSet phldrT="[Text]"/>
      <dgm:spPr/>
      <dgm:t>
        <a:bodyPr/>
        <a:lstStyle/>
        <a:p>
          <a:r>
            <a:rPr lang="en-US" dirty="0" smtClean="0"/>
            <a:t>September:</a:t>
          </a:r>
        </a:p>
        <a:p>
          <a:r>
            <a:rPr lang="en-US" dirty="0" smtClean="0"/>
            <a:t>OMB + OFD Review Submission</a:t>
          </a:r>
          <a:endParaRPr lang="en-US" dirty="0"/>
        </a:p>
      </dgm:t>
    </dgm:pt>
    <dgm:pt modelId="{16171471-A845-4BB9-98AB-C451D0380C06}" type="parTrans" cxnId="{64F46169-84B9-497E-9EF9-54F98B8E4C9C}">
      <dgm:prSet/>
      <dgm:spPr/>
      <dgm:t>
        <a:bodyPr/>
        <a:lstStyle/>
        <a:p>
          <a:endParaRPr lang="en-US"/>
        </a:p>
      </dgm:t>
    </dgm:pt>
    <dgm:pt modelId="{B6A9EBF0-7BDE-4D28-BA41-41DCD91BA4DC}" type="sibTrans" cxnId="{64F46169-84B9-497E-9EF9-54F98B8E4C9C}">
      <dgm:prSet/>
      <dgm:spPr/>
      <dgm:t>
        <a:bodyPr/>
        <a:lstStyle/>
        <a:p>
          <a:endParaRPr lang="en-US"/>
        </a:p>
      </dgm:t>
    </dgm:pt>
    <dgm:pt modelId="{3816B607-CCEE-4C26-9928-F66BCAAD9C6B}">
      <dgm:prSet phldrT="[Text]"/>
      <dgm:spPr/>
      <dgm:t>
        <a:bodyPr/>
        <a:lstStyle/>
        <a:p>
          <a:r>
            <a:rPr lang="en-US" dirty="0" smtClean="0"/>
            <a:t>October:</a:t>
          </a:r>
        </a:p>
        <a:p>
          <a:r>
            <a:rPr lang="en-US" dirty="0" smtClean="0"/>
            <a:t>Technical Review Committee rank projects &amp; Financial Review Committee meets</a:t>
          </a:r>
          <a:endParaRPr lang="en-US" dirty="0"/>
        </a:p>
      </dgm:t>
    </dgm:pt>
    <dgm:pt modelId="{8420B7AC-99FB-4900-9FC4-73FBF5B1355A}" type="parTrans" cxnId="{DE65E64E-84B3-4109-8DFC-03ACDBA643FD}">
      <dgm:prSet/>
      <dgm:spPr/>
      <dgm:t>
        <a:bodyPr/>
        <a:lstStyle/>
        <a:p>
          <a:endParaRPr lang="en-US"/>
        </a:p>
      </dgm:t>
    </dgm:pt>
    <dgm:pt modelId="{E6B08E53-3DD2-4D37-873B-88FA2FD27506}" type="sibTrans" cxnId="{DE65E64E-84B3-4109-8DFC-03ACDBA643FD}">
      <dgm:prSet/>
      <dgm:spPr/>
      <dgm:t>
        <a:bodyPr/>
        <a:lstStyle/>
        <a:p>
          <a:endParaRPr lang="en-US"/>
        </a:p>
      </dgm:t>
    </dgm:pt>
    <dgm:pt modelId="{15888347-3347-4D41-BDC5-EB9400BC01BF}">
      <dgm:prSet phldrT="[Text]"/>
      <dgm:spPr/>
      <dgm:t>
        <a:bodyPr/>
        <a:lstStyle/>
        <a:p>
          <a:r>
            <a:rPr lang="en-US" dirty="0" smtClean="0"/>
            <a:t>November:</a:t>
          </a:r>
        </a:p>
        <a:p>
          <a:r>
            <a:rPr lang="en-US" dirty="0" smtClean="0"/>
            <a:t>Oversight  Committee reviews TRC’s recommendation</a:t>
          </a:r>
          <a:endParaRPr lang="en-US" dirty="0"/>
        </a:p>
      </dgm:t>
    </dgm:pt>
    <dgm:pt modelId="{C98508BA-4046-46B0-8283-D370EF35CD57}" type="parTrans" cxnId="{5ED53E0B-1228-4B58-BCAA-76256F0C2E11}">
      <dgm:prSet/>
      <dgm:spPr/>
      <dgm:t>
        <a:bodyPr/>
        <a:lstStyle/>
        <a:p>
          <a:endParaRPr lang="en-US"/>
        </a:p>
      </dgm:t>
    </dgm:pt>
    <dgm:pt modelId="{EDA92465-034A-4A9A-AFEC-7F697B553FFB}" type="sibTrans" cxnId="{5ED53E0B-1228-4B58-BCAA-76256F0C2E11}">
      <dgm:prSet/>
      <dgm:spPr/>
      <dgm:t>
        <a:bodyPr/>
        <a:lstStyle/>
        <a:p>
          <a:endParaRPr lang="en-US"/>
        </a:p>
      </dgm:t>
    </dgm:pt>
    <dgm:pt modelId="{21D0B0D7-96B7-4BA6-B468-ABB60827D4AD}">
      <dgm:prSet phldrT="[Text]"/>
      <dgm:spPr/>
      <dgm:t>
        <a:bodyPr/>
        <a:lstStyle/>
        <a:p>
          <a:r>
            <a:rPr lang="en-US" dirty="0" smtClean="0"/>
            <a:t>December:</a:t>
          </a:r>
        </a:p>
        <a:p>
          <a:r>
            <a:rPr lang="en-US" dirty="0" smtClean="0"/>
            <a:t>Joint Board Meeting to review recommendations</a:t>
          </a:r>
        </a:p>
      </dgm:t>
    </dgm:pt>
    <dgm:pt modelId="{24D01638-7C65-49B3-B7D0-BD8A2CEDC137}" type="parTrans" cxnId="{F84CADB4-3901-4CDC-BD5F-A8709EE230F5}">
      <dgm:prSet/>
      <dgm:spPr/>
      <dgm:t>
        <a:bodyPr/>
        <a:lstStyle/>
        <a:p>
          <a:endParaRPr lang="en-US"/>
        </a:p>
      </dgm:t>
    </dgm:pt>
    <dgm:pt modelId="{B3C80865-85C7-45AC-A993-F8DB47915949}" type="sibTrans" cxnId="{F84CADB4-3901-4CDC-BD5F-A8709EE230F5}">
      <dgm:prSet/>
      <dgm:spPr/>
      <dgm:t>
        <a:bodyPr/>
        <a:lstStyle/>
        <a:p>
          <a:endParaRPr lang="en-US"/>
        </a:p>
      </dgm:t>
    </dgm:pt>
    <dgm:pt modelId="{7E9CC907-C64D-424B-9D06-AC7B549A9652}">
      <dgm:prSet phldrT="[Text]"/>
      <dgm:spPr/>
      <dgm:t>
        <a:bodyPr/>
        <a:lstStyle/>
        <a:p>
          <a:r>
            <a:rPr lang="en-US" dirty="0" smtClean="0"/>
            <a:t>February:</a:t>
          </a:r>
        </a:p>
        <a:p>
          <a:r>
            <a:rPr lang="en-US" dirty="0" smtClean="0"/>
            <a:t>County Executive submits final document to BOS</a:t>
          </a:r>
          <a:endParaRPr lang="en-US" dirty="0"/>
        </a:p>
      </dgm:t>
    </dgm:pt>
    <dgm:pt modelId="{968D7606-9BC3-4E5B-A2C1-F4361DCDA4C2}" type="parTrans" cxnId="{1A379A1A-9B6B-4279-B6F6-6D54D70831F0}">
      <dgm:prSet/>
      <dgm:spPr/>
      <dgm:t>
        <a:bodyPr/>
        <a:lstStyle/>
        <a:p>
          <a:endParaRPr lang="en-US"/>
        </a:p>
      </dgm:t>
    </dgm:pt>
    <dgm:pt modelId="{158C6B82-E300-4C85-9159-725C16B5F6D2}" type="sibTrans" cxnId="{1A379A1A-9B6B-4279-B6F6-6D54D70831F0}">
      <dgm:prSet/>
      <dgm:spPr/>
      <dgm:t>
        <a:bodyPr/>
        <a:lstStyle/>
        <a:p>
          <a:endParaRPr lang="en-US"/>
        </a:p>
      </dgm:t>
    </dgm:pt>
    <dgm:pt modelId="{30CBEB81-6E71-4801-8C11-1DC6DF72E70A}">
      <dgm:prSet phldrT="[Text]"/>
      <dgm:spPr/>
      <dgm:t>
        <a:bodyPr/>
        <a:lstStyle/>
        <a:p>
          <a:r>
            <a:rPr lang="en-US" dirty="0" smtClean="0"/>
            <a:t>March:</a:t>
          </a:r>
        </a:p>
        <a:p>
          <a:r>
            <a:rPr lang="en-US" dirty="0" smtClean="0"/>
            <a:t>BOS Work Session on capital budget + public hearings</a:t>
          </a:r>
        </a:p>
      </dgm:t>
    </dgm:pt>
    <dgm:pt modelId="{C5B878DC-A8FF-4D37-A6B6-80044525BE9D}" type="parTrans" cxnId="{99A21654-59B0-4CA6-9E3E-8404AB7F26A3}">
      <dgm:prSet/>
      <dgm:spPr/>
      <dgm:t>
        <a:bodyPr/>
        <a:lstStyle/>
        <a:p>
          <a:endParaRPr lang="en-US"/>
        </a:p>
      </dgm:t>
    </dgm:pt>
    <dgm:pt modelId="{D71E39E5-07D1-431C-866A-9657E69AADA9}" type="sibTrans" cxnId="{99A21654-59B0-4CA6-9E3E-8404AB7F26A3}">
      <dgm:prSet/>
      <dgm:spPr/>
      <dgm:t>
        <a:bodyPr/>
        <a:lstStyle/>
        <a:p>
          <a:endParaRPr lang="en-US"/>
        </a:p>
      </dgm:t>
    </dgm:pt>
    <dgm:pt modelId="{12CA6BD2-CDBD-4E14-8C7A-AF2EDC727BF8}">
      <dgm:prSet phldrT="[Text]"/>
      <dgm:spPr/>
      <dgm:t>
        <a:bodyPr/>
        <a:lstStyle/>
        <a:p>
          <a:r>
            <a:rPr lang="en-US" dirty="0" smtClean="0"/>
            <a:t>April:</a:t>
          </a:r>
        </a:p>
        <a:p>
          <a:r>
            <a:rPr lang="en-US" dirty="0" smtClean="0"/>
            <a:t>BOS Adopts Budget</a:t>
          </a:r>
          <a:endParaRPr lang="en-US" dirty="0"/>
        </a:p>
      </dgm:t>
    </dgm:pt>
    <dgm:pt modelId="{47B8C719-BF42-4B43-8844-5E8AA6D6D2DC}" type="parTrans" cxnId="{FBF49027-2B5B-4EF5-9BA6-7A73FB814307}">
      <dgm:prSet/>
      <dgm:spPr/>
      <dgm:t>
        <a:bodyPr/>
        <a:lstStyle/>
        <a:p>
          <a:endParaRPr lang="en-US"/>
        </a:p>
      </dgm:t>
    </dgm:pt>
    <dgm:pt modelId="{C2FF4765-6A39-4202-AF9B-C08B0ED9678B}" type="sibTrans" cxnId="{FBF49027-2B5B-4EF5-9BA6-7A73FB814307}">
      <dgm:prSet/>
      <dgm:spPr/>
      <dgm:t>
        <a:bodyPr/>
        <a:lstStyle/>
        <a:p>
          <a:endParaRPr lang="en-US"/>
        </a:p>
      </dgm:t>
    </dgm:pt>
    <dgm:pt modelId="{B0F5E8B2-3971-4273-9A8B-F82BEAC6AF62}" type="pres">
      <dgm:prSet presAssocID="{82AD3AE7-8872-47F3-9052-484EA069D4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C6FEC2-2D5C-4172-A1A5-67514981D2D7}" type="pres">
      <dgm:prSet presAssocID="{6A7291BD-D8FA-4BA7-8AC9-2DD05CBFA88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057D7-3AD6-4648-878E-21BCCF18BCB6}" type="pres">
      <dgm:prSet presAssocID="{075BCDF8-6633-4565-8270-A27B73DE5700}" presName="sibTrans" presStyleLbl="sibTrans1D1" presStyleIdx="0" presStyleCnt="8"/>
      <dgm:spPr/>
      <dgm:t>
        <a:bodyPr/>
        <a:lstStyle/>
        <a:p>
          <a:endParaRPr lang="en-US"/>
        </a:p>
      </dgm:t>
    </dgm:pt>
    <dgm:pt modelId="{687AAC5B-5512-4355-A268-8894CB198E67}" type="pres">
      <dgm:prSet presAssocID="{075BCDF8-6633-4565-8270-A27B73DE5700}" presName="connectorText" presStyleLbl="sibTrans1D1" presStyleIdx="0" presStyleCnt="8"/>
      <dgm:spPr/>
      <dgm:t>
        <a:bodyPr/>
        <a:lstStyle/>
        <a:p>
          <a:endParaRPr lang="en-US"/>
        </a:p>
      </dgm:t>
    </dgm:pt>
    <dgm:pt modelId="{26220032-A5F9-47AB-9ED9-E2805BE7309D}" type="pres">
      <dgm:prSet presAssocID="{8745FE13-5820-486A-B841-A45B4BCFD3B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E5439-A016-4819-9304-A5145E19420B}" type="pres">
      <dgm:prSet presAssocID="{F0FE74CD-33A6-4FC5-AE66-ADFBDB28FC97}" presName="sibTrans" presStyleLbl="sibTrans1D1" presStyleIdx="1" presStyleCnt="8"/>
      <dgm:spPr/>
      <dgm:t>
        <a:bodyPr/>
        <a:lstStyle/>
        <a:p>
          <a:endParaRPr lang="en-US"/>
        </a:p>
      </dgm:t>
    </dgm:pt>
    <dgm:pt modelId="{E05EA76A-27CA-49AC-A071-40524EFBD929}" type="pres">
      <dgm:prSet presAssocID="{F0FE74CD-33A6-4FC5-AE66-ADFBDB28FC97}" presName="connectorText" presStyleLbl="sibTrans1D1" presStyleIdx="1" presStyleCnt="8"/>
      <dgm:spPr/>
      <dgm:t>
        <a:bodyPr/>
        <a:lstStyle/>
        <a:p>
          <a:endParaRPr lang="en-US"/>
        </a:p>
      </dgm:t>
    </dgm:pt>
    <dgm:pt modelId="{89BE8931-7688-44F9-AE6D-67CEED504548}" type="pres">
      <dgm:prSet presAssocID="{9C117340-58C1-4E48-A8FD-137141774CF8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50773-308E-4380-A043-164976F6DC27}" type="pres">
      <dgm:prSet presAssocID="{B6A9EBF0-7BDE-4D28-BA41-41DCD91BA4DC}" presName="sibTrans" presStyleLbl="sibTrans1D1" presStyleIdx="2" presStyleCnt="8"/>
      <dgm:spPr/>
      <dgm:t>
        <a:bodyPr/>
        <a:lstStyle/>
        <a:p>
          <a:endParaRPr lang="en-US"/>
        </a:p>
      </dgm:t>
    </dgm:pt>
    <dgm:pt modelId="{B7B6448A-C187-4977-9FFD-8E52C2BDB51D}" type="pres">
      <dgm:prSet presAssocID="{B6A9EBF0-7BDE-4D28-BA41-41DCD91BA4DC}" presName="connectorText" presStyleLbl="sibTrans1D1" presStyleIdx="2" presStyleCnt="8"/>
      <dgm:spPr/>
      <dgm:t>
        <a:bodyPr/>
        <a:lstStyle/>
        <a:p>
          <a:endParaRPr lang="en-US"/>
        </a:p>
      </dgm:t>
    </dgm:pt>
    <dgm:pt modelId="{F15A923B-2D91-4531-965F-EBCBE7D1C839}" type="pres">
      <dgm:prSet presAssocID="{3816B607-CCEE-4C26-9928-F66BCAAD9C6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09EFA-7259-4A17-A2E0-A615D7A199C6}" type="pres">
      <dgm:prSet presAssocID="{E6B08E53-3DD2-4D37-873B-88FA2FD27506}" presName="sibTrans" presStyleLbl="sibTrans1D1" presStyleIdx="3" presStyleCnt="8"/>
      <dgm:spPr/>
      <dgm:t>
        <a:bodyPr/>
        <a:lstStyle/>
        <a:p>
          <a:endParaRPr lang="en-US"/>
        </a:p>
      </dgm:t>
    </dgm:pt>
    <dgm:pt modelId="{5AFF3AC3-7F9F-45BE-AF04-FF64B961747A}" type="pres">
      <dgm:prSet presAssocID="{E6B08E53-3DD2-4D37-873B-88FA2FD27506}" presName="connectorText" presStyleLbl="sibTrans1D1" presStyleIdx="3" presStyleCnt="8"/>
      <dgm:spPr/>
      <dgm:t>
        <a:bodyPr/>
        <a:lstStyle/>
        <a:p>
          <a:endParaRPr lang="en-US"/>
        </a:p>
      </dgm:t>
    </dgm:pt>
    <dgm:pt modelId="{EE293AF9-6A6E-4BDB-A6F6-1F637B337FBD}" type="pres">
      <dgm:prSet presAssocID="{15888347-3347-4D41-BDC5-EB9400BC01B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532245-A446-41EC-88E4-9AF65F2DAA9E}" type="pres">
      <dgm:prSet presAssocID="{EDA92465-034A-4A9A-AFEC-7F697B553FFB}" presName="sibTrans" presStyleLbl="sibTrans1D1" presStyleIdx="4" presStyleCnt="8"/>
      <dgm:spPr/>
      <dgm:t>
        <a:bodyPr/>
        <a:lstStyle/>
        <a:p>
          <a:endParaRPr lang="en-US"/>
        </a:p>
      </dgm:t>
    </dgm:pt>
    <dgm:pt modelId="{84624BE5-3A96-4003-BAB8-0C05CB347EF5}" type="pres">
      <dgm:prSet presAssocID="{EDA92465-034A-4A9A-AFEC-7F697B553FFB}" presName="connectorText" presStyleLbl="sibTrans1D1" presStyleIdx="4" presStyleCnt="8"/>
      <dgm:spPr/>
      <dgm:t>
        <a:bodyPr/>
        <a:lstStyle/>
        <a:p>
          <a:endParaRPr lang="en-US"/>
        </a:p>
      </dgm:t>
    </dgm:pt>
    <dgm:pt modelId="{AB7ECAEA-4451-4F6D-A297-9D5D7DC1D6E2}" type="pres">
      <dgm:prSet presAssocID="{21D0B0D7-96B7-4BA6-B468-ABB60827D4A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9A4243-E6E4-49C6-BCA9-DF703FD402F4}" type="pres">
      <dgm:prSet presAssocID="{B3C80865-85C7-45AC-A993-F8DB47915949}" presName="sibTrans" presStyleLbl="sibTrans1D1" presStyleIdx="5" presStyleCnt="8"/>
      <dgm:spPr/>
      <dgm:t>
        <a:bodyPr/>
        <a:lstStyle/>
        <a:p>
          <a:endParaRPr lang="en-US"/>
        </a:p>
      </dgm:t>
    </dgm:pt>
    <dgm:pt modelId="{17986C78-28A7-4D8C-97ED-2907F309D512}" type="pres">
      <dgm:prSet presAssocID="{B3C80865-85C7-45AC-A993-F8DB47915949}" presName="connectorText" presStyleLbl="sibTrans1D1" presStyleIdx="5" presStyleCnt="8"/>
      <dgm:spPr/>
      <dgm:t>
        <a:bodyPr/>
        <a:lstStyle/>
        <a:p>
          <a:endParaRPr lang="en-US"/>
        </a:p>
      </dgm:t>
    </dgm:pt>
    <dgm:pt modelId="{DDAF6B33-CDD3-47FE-838E-3554BF3D2F44}" type="pres">
      <dgm:prSet presAssocID="{7E9CC907-C64D-424B-9D06-AC7B549A965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36CD29-B557-4DF4-A4B7-EE09A244366A}" type="pres">
      <dgm:prSet presAssocID="{158C6B82-E300-4C85-9159-725C16B5F6D2}" presName="sibTrans" presStyleLbl="sibTrans1D1" presStyleIdx="6" presStyleCnt="8"/>
      <dgm:spPr/>
      <dgm:t>
        <a:bodyPr/>
        <a:lstStyle/>
        <a:p>
          <a:endParaRPr lang="en-US"/>
        </a:p>
      </dgm:t>
    </dgm:pt>
    <dgm:pt modelId="{D2280BAD-12BD-41EF-AE12-A6ADFFC01A36}" type="pres">
      <dgm:prSet presAssocID="{158C6B82-E300-4C85-9159-725C16B5F6D2}" presName="connectorText" presStyleLbl="sibTrans1D1" presStyleIdx="6" presStyleCnt="8"/>
      <dgm:spPr/>
      <dgm:t>
        <a:bodyPr/>
        <a:lstStyle/>
        <a:p>
          <a:endParaRPr lang="en-US"/>
        </a:p>
      </dgm:t>
    </dgm:pt>
    <dgm:pt modelId="{7F891B2E-C627-4A60-B659-1380E732AC83}" type="pres">
      <dgm:prSet presAssocID="{30CBEB81-6E71-4801-8C11-1DC6DF72E70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589531-A644-4646-A918-55A2E227AE1E}" type="pres">
      <dgm:prSet presAssocID="{D71E39E5-07D1-431C-866A-9657E69AADA9}" presName="sibTrans" presStyleLbl="sibTrans1D1" presStyleIdx="7" presStyleCnt="8"/>
      <dgm:spPr/>
      <dgm:t>
        <a:bodyPr/>
        <a:lstStyle/>
        <a:p>
          <a:endParaRPr lang="en-US"/>
        </a:p>
      </dgm:t>
    </dgm:pt>
    <dgm:pt modelId="{9C7FEDFF-ED13-4120-8676-66E79595D773}" type="pres">
      <dgm:prSet presAssocID="{D71E39E5-07D1-431C-866A-9657E69AADA9}" presName="connectorText" presStyleLbl="sibTrans1D1" presStyleIdx="7" presStyleCnt="8"/>
      <dgm:spPr/>
      <dgm:t>
        <a:bodyPr/>
        <a:lstStyle/>
        <a:p>
          <a:endParaRPr lang="en-US"/>
        </a:p>
      </dgm:t>
    </dgm:pt>
    <dgm:pt modelId="{78AF124A-5FEC-4D30-8712-708E1836118F}" type="pres">
      <dgm:prSet presAssocID="{12CA6BD2-CDBD-4E14-8C7A-AF2EDC727BF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65E64E-84B3-4109-8DFC-03ACDBA643FD}" srcId="{82AD3AE7-8872-47F3-9052-484EA069D4A6}" destId="{3816B607-CCEE-4C26-9928-F66BCAAD9C6B}" srcOrd="3" destOrd="0" parTransId="{8420B7AC-99FB-4900-9FC4-73FBF5B1355A}" sibTransId="{E6B08E53-3DD2-4D37-873B-88FA2FD27506}"/>
    <dgm:cxn modelId="{FD4F3778-E352-4E45-A2AF-A4BC1598361C}" type="presOf" srcId="{9C117340-58C1-4E48-A8FD-137141774CF8}" destId="{89BE8931-7688-44F9-AE6D-67CEED504548}" srcOrd="0" destOrd="0" presId="urn:microsoft.com/office/officeart/2005/8/layout/bProcess3"/>
    <dgm:cxn modelId="{A564A1B5-7B9E-4133-ADB9-B6A2FCA51061}" type="presOf" srcId="{D71E39E5-07D1-431C-866A-9657E69AADA9}" destId="{9C7FEDFF-ED13-4120-8676-66E79595D773}" srcOrd="1" destOrd="0" presId="urn:microsoft.com/office/officeart/2005/8/layout/bProcess3"/>
    <dgm:cxn modelId="{5F53450E-19EA-48A7-8862-3477F5DB0676}" type="presOf" srcId="{15888347-3347-4D41-BDC5-EB9400BC01BF}" destId="{EE293AF9-6A6E-4BDB-A6F6-1F637B337FBD}" srcOrd="0" destOrd="0" presId="urn:microsoft.com/office/officeart/2005/8/layout/bProcess3"/>
    <dgm:cxn modelId="{F84CADB4-3901-4CDC-BD5F-A8709EE230F5}" srcId="{82AD3AE7-8872-47F3-9052-484EA069D4A6}" destId="{21D0B0D7-96B7-4BA6-B468-ABB60827D4AD}" srcOrd="5" destOrd="0" parTransId="{24D01638-7C65-49B3-B7D0-BD8A2CEDC137}" sibTransId="{B3C80865-85C7-45AC-A993-F8DB47915949}"/>
    <dgm:cxn modelId="{FBF49027-2B5B-4EF5-9BA6-7A73FB814307}" srcId="{82AD3AE7-8872-47F3-9052-484EA069D4A6}" destId="{12CA6BD2-CDBD-4E14-8C7A-AF2EDC727BF8}" srcOrd="8" destOrd="0" parTransId="{47B8C719-BF42-4B43-8844-5E8AA6D6D2DC}" sibTransId="{C2FF4765-6A39-4202-AF9B-C08B0ED9678B}"/>
    <dgm:cxn modelId="{A480A72B-4599-4342-9E8D-D809E310648C}" type="presOf" srcId="{B6A9EBF0-7BDE-4D28-BA41-41DCD91BA4DC}" destId="{D8E50773-308E-4380-A043-164976F6DC27}" srcOrd="0" destOrd="0" presId="urn:microsoft.com/office/officeart/2005/8/layout/bProcess3"/>
    <dgm:cxn modelId="{E6CA0B91-2ADD-4393-A835-912D9D6126EE}" type="presOf" srcId="{B3C80865-85C7-45AC-A993-F8DB47915949}" destId="{DD9A4243-E6E4-49C6-BCA9-DF703FD402F4}" srcOrd="0" destOrd="0" presId="urn:microsoft.com/office/officeart/2005/8/layout/bProcess3"/>
    <dgm:cxn modelId="{D20BC465-2E59-4BCA-936E-61014E58B08F}" type="presOf" srcId="{B6A9EBF0-7BDE-4D28-BA41-41DCD91BA4DC}" destId="{B7B6448A-C187-4977-9FFD-8E52C2BDB51D}" srcOrd="1" destOrd="0" presId="urn:microsoft.com/office/officeart/2005/8/layout/bProcess3"/>
    <dgm:cxn modelId="{737908E9-9BCD-48EC-9517-EBC95F4B529F}" type="presOf" srcId="{158C6B82-E300-4C85-9159-725C16B5F6D2}" destId="{D2280BAD-12BD-41EF-AE12-A6ADFFC01A36}" srcOrd="1" destOrd="0" presId="urn:microsoft.com/office/officeart/2005/8/layout/bProcess3"/>
    <dgm:cxn modelId="{BE06AB53-6DE8-4FDA-A5BF-BBB823BD25C3}" srcId="{82AD3AE7-8872-47F3-9052-484EA069D4A6}" destId="{6A7291BD-D8FA-4BA7-8AC9-2DD05CBFA885}" srcOrd="0" destOrd="0" parTransId="{7BE73446-D11C-4312-97DA-D856F5C3D45B}" sibTransId="{075BCDF8-6633-4565-8270-A27B73DE5700}"/>
    <dgm:cxn modelId="{1A379A1A-9B6B-4279-B6F6-6D54D70831F0}" srcId="{82AD3AE7-8872-47F3-9052-484EA069D4A6}" destId="{7E9CC907-C64D-424B-9D06-AC7B549A9652}" srcOrd="6" destOrd="0" parTransId="{968D7606-9BC3-4E5B-A2C1-F4361DCDA4C2}" sibTransId="{158C6B82-E300-4C85-9159-725C16B5F6D2}"/>
    <dgm:cxn modelId="{64F46169-84B9-497E-9EF9-54F98B8E4C9C}" srcId="{82AD3AE7-8872-47F3-9052-484EA069D4A6}" destId="{9C117340-58C1-4E48-A8FD-137141774CF8}" srcOrd="2" destOrd="0" parTransId="{16171471-A845-4BB9-98AB-C451D0380C06}" sibTransId="{B6A9EBF0-7BDE-4D28-BA41-41DCD91BA4DC}"/>
    <dgm:cxn modelId="{8F15351F-21E5-4B2A-8F55-C979AE89E2D6}" type="presOf" srcId="{E6B08E53-3DD2-4D37-873B-88FA2FD27506}" destId="{EA909EFA-7259-4A17-A2E0-A615D7A199C6}" srcOrd="0" destOrd="0" presId="urn:microsoft.com/office/officeart/2005/8/layout/bProcess3"/>
    <dgm:cxn modelId="{99A21654-59B0-4CA6-9E3E-8404AB7F26A3}" srcId="{82AD3AE7-8872-47F3-9052-484EA069D4A6}" destId="{30CBEB81-6E71-4801-8C11-1DC6DF72E70A}" srcOrd="7" destOrd="0" parTransId="{C5B878DC-A8FF-4D37-A6B6-80044525BE9D}" sibTransId="{D71E39E5-07D1-431C-866A-9657E69AADA9}"/>
    <dgm:cxn modelId="{7CBA0A52-F990-43B0-B88A-E7EBB1DB9AEA}" srcId="{82AD3AE7-8872-47F3-9052-484EA069D4A6}" destId="{8745FE13-5820-486A-B841-A45B4BCFD3BE}" srcOrd="1" destOrd="0" parTransId="{36C954D4-70E8-4BE3-B5D0-E62DD8AAAB0B}" sibTransId="{F0FE74CD-33A6-4FC5-AE66-ADFBDB28FC97}"/>
    <dgm:cxn modelId="{223AB527-4174-4FF4-A566-2114FC2FD3F8}" type="presOf" srcId="{075BCDF8-6633-4565-8270-A27B73DE5700}" destId="{609057D7-3AD6-4648-878E-21BCCF18BCB6}" srcOrd="0" destOrd="0" presId="urn:microsoft.com/office/officeart/2005/8/layout/bProcess3"/>
    <dgm:cxn modelId="{73E52755-440B-454B-847C-D385A6266B53}" type="presOf" srcId="{7E9CC907-C64D-424B-9D06-AC7B549A9652}" destId="{DDAF6B33-CDD3-47FE-838E-3554BF3D2F44}" srcOrd="0" destOrd="0" presId="urn:microsoft.com/office/officeart/2005/8/layout/bProcess3"/>
    <dgm:cxn modelId="{C366824F-0FD2-4699-8BC3-E0DD43701ACA}" type="presOf" srcId="{F0FE74CD-33A6-4FC5-AE66-ADFBDB28FC97}" destId="{E05EA76A-27CA-49AC-A071-40524EFBD929}" srcOrd="1" destOrd="0" presId="urn:microsoft.com/office/officeart/2005/8/layout/bProcess3"/>
    <dgm:cxn modelId="{17928DDE-981A-4008-B76A-31559545B915}" type="presOf" srcId="{21D0B0D7-96B7-4BA6-B468-ABB60827D4AD}" destId="{AB7ECAEA-4451-4F6D-A297-9D5D7DC1D6E2}" srcOrd="0" destOrd="0" presId="urn:microsoft.com/office/officeart/2005/8/layout/bProcess3"/>
    <dgm:cxn modelId="{EB6701FD-D91F-4834-BF4D-AB467553B4EB}" type="presOf" srcId="{075BCDF8-6633-4565-8270-A27B73DE5700}" destId="{687AAC5B-5512-4355-A268-8894CB198E67}" srcOrd="1" destOrd="0" presId="urn:microsoft.com/office/officeart/2005/8/layout/bProcess3"/>
    <dgm:cxn modelId="{5ED53E0B-1228-4B58-BCAA-76256F0C2E11}" srcId="{82AD3AE7-8872-47F3-9052-484EA069D4A6}" destId="{15888347-3347-4D41-BDC5-EB9400BC01BF}" srcOrd="4" destOrd="0" parTransId="{C98508BA-4046-46B0-8283-D370EF35CD57}" sibTransId="{EDA92465-034A-4A9A-AFEC-7F697B553FFB}"/>
    <dgm:cxn modelId="{4DB3EC99-A524-4593-A32B-18DE34E024BC}" type="presOf" srcId="{30CBEB81-6E71-4801-8C11-1DC6DF72E70A}" destId="{7F891B2E-C627-4A60-B659-1380E732AC83}" srcOrd="0" destOrd="0" presId="urn:microsoft.com/office/officeart/2005/8/layout/bProcess3"/>
    <dgm:cxn modelId="{34349A72-B904-465B-AD0F-7FD577CC8EED}" type="presOf" srcId="{E6B08E53-3DD2-4D37-873B-88FA2FD27506}" destId="{5AFF3AC3-7F9F-45BE-AF04-FF64B961747A}" srcOrd="1" destOrd="0" presId="urn:microsoft.com/office/officeart/2005/8/layout/bProcess3"/>
    <dgm:cxn modelId="{7090290D-FE25-4F9E-8744-B2504D871BEF}" type="presOf" srcId="{82AD3AE7-8872-47F3-9052-484EA069D4A6}" destId="{B0F5E8B2-3971-4273-9A8B-F82BEAC6AF62}" srcOrd="0" destOrd="0" presId="urn:microsoft.com/office/officeart/2005/8/layout/bProcess3"/>
    <dgm:cxn modelId="{47B75902-CF9A-4B0C-95E7-D783729A0445}" type="presOf" srcId="{EDA92465-034A-4A9A-AFEC-7F697B553FFB}" destId="{17532245-A446-41EC-88E4-9AF65F2DAA9E}" srcOrd="0" destOrd="0" presId="urn:microsoft.com/office/officeart/2005/8/layout/bProcess3"/>
    <dgm:cxn modelId="{21853E75-F43A-4F19-AF47-F082957759D7}" type="presOf" srcId="{6A7291BD-D8FA-4BA7-8AC9-2DD05CBFA885}" destId="{38C6FEC2-2D5C-4172-A1A5-67514981D2D7}" srcOrd="0" destOrd="0" presId="urn:microsoft.com/office/officeart/2005/8/layout/bProcess3"/>
    <dgm:cxn modelId="{30113345-26B9-480F-A7D3-54DB3AB305AA}" type="presOf" srcId="{B3C80865-85C7-45AC-A993-F8DB47915949}" destId="{17986C78-28A7-4D8C-97ED-2907F309D512}" srcOrd="1" destOrd="0" presId="urn:microsoft.com/office/officeart/2005/8/layout/bProcess3"/>
    <dgm:cxn modelId="{24669A3C-5A4A-4988-A1B2-49278A160CE4}" type="presOf" srcId="{8745FE13-5820-486A-B841-A45B4BCFD3BE}" destId="{26220032-A5F9-47AB-9ED9-E2805BE7309D}" srcOrd="0" destOrd="0" presId="urn:microsoft.com/office/officeart/2005/8/layout/bProcess3"/>
    <dgm:cxn modelId="{91CA91DA-328F-4041-8C58-58708E95AA22}" type="presOf" srcId="{EDA92465-034A-4A9A-AFEC-7F697B553FFB}" destId="{84624BE5-3A96-4003-BAB8-0C05CB347EF5}" srcOrd="1" destOrd="0" presId="urn:microsoft.com/office/officeart/2005/8/layout/bProcess3"/>
    <dgm:cxn modelId="{8BFEBEFA-D9C7-44F4-B6D9-D1CDA0CDC2E2}" type="presOf" srcId="{12CA6BD2-CDBD-4E14-8C7A-AF2EDC727BF8}" destId="{78AF124A-5FEC-4D30-8712-708E1836118F}" srcOrd="0" destOrd="0" presId="urn:microsoft.com/office/officeart/2005/8/layout/bProcess3"/>
    <dgm:cxn modelId="{24E96BCA-8D47-4F9C-8584-DC3B35D3B8B3}" type="presOf" srcId="{158C6B82-E300-4C85-9159-725C16B5F6D2}" destId="{A436CD29-B557-4DF4-A4B7-EE09A244366A}" srcOrd="0" destOrd="0" presId="urn:microsoft.com/office/officeart/2005/8/layout/bProcess3"/>
    <dgm:cxn modelId="{73A1A369-71B2-48C0-AA27-20DBADF71CE2}" type="presOf" srcId="{D71E39E5-07D1-431C-866A-9657E69AADA9}" destId="{D8589531-A644-4646-A918-55A2E227AE1E}" srcOrd="0" destOrd="0" presId="urn:microsoft.com/office/officeart/2005/8/layout/bProcess3"/>
    <dgm:cxn modelId="{8FCF624B-40AE-4944-919B-425EF332AF23}" type="presOf" srcId="{3816B607-CCEE-4C26-9928-F66BCAAD9C6B}" destId="{F15A923B-2D91-4531-965F-EBCBE7D1C839}" srcOrd="0" destOrd="0" presId="urn:microsoft.com/office/officeart/2005/8/layout/bProcess3"/>
    <dgm:cxn modelId="{EA60EBAE-5FE1-49E7-84BD-4A83CE47CDF2}" type="presOf" srcId="{F0FE74CD-33A6-4FC5-AE66-ADFBDB28FC97}" destId="{AF4E5439-A016-4819-9304-A5145E19420B}" srcOrd="0" destOrd="0" presId="urn:microsoft.com/office/officeart/2005/8/layout/bProcess3"/>
    <dgm:cxn modelId="{D69132A5-BEF0-4DA4-B8ED-390F3C9A5750}" type="presParOf" srcId="{B0F5E8B2-3971-4273-9A8B-F82BEAC6AF62}" destId="{38C6FEC2-2D5C-4172-A1A5-67514981D2D7}" srcOrd="0" destOrd="0" presId="urn:microsoft.com/office/officeart/2005/8/layout/bProcess3"/>
    <dgm:cxn modelId="{05EBDFE7-C6DB-4D6A-9D20-F9CEBB4C42A0}" type="presParOf" srcId="{B0F5E8B2-3971-4273-9A8B-F82BEAC6AF62}" destId="{609057D7-3AD6-4648-878E-21BCCF18BCB6}" srcOrd="1" destOrd="0" presId="urn:microsoft.com/office/officeart/2005/8/layout/bProcess3"/>
    <dgm:cxn modelId="{9DAFE0E9-F2D6-4873-9836-A78CED3872E7}" type="presParOf" srcId="{609057D7-3AD6-4648-878E-21BCCF18BCB6}" destId="{687AAC5B-5512-4355-A268-8894CB198E67}" srcOrd="0" destOrd="0" presId="urn:microsoft.com/office/officeart/2005/8/layout/bProcess3"/>
    <dgm:cxn modelId="{831C755E-EED9-44A7-B109-49DCA97FD693}" type="presParOf" srcId="{B0F5E8B2-3971-4273-9A8B-F82BEAC6AF62}" destId="{26220032-A5F9-47AB-9ED9-E2805BE7309D}" srcOrd="2" destOrd="0" presId="urn:microsoft.com/office/officeart/2005/8/layout/bProcess3"/>
    <dgm:cxn modelId="{B8CAA917-AF3C-49C7-A775-F255B01B9391}" type="presParOf" srcId="{B0F5E8B2-3971-4273-9A8B-F82BEAC6AF62}" destId="{AF4E5439-A016-4819-9304-A5145E19420B}" srcOrd="3" destOrd="0" presId="urn:microsoft.com/office/officeart/2005/8/layout/bProcess3"/>
    <dgm:cxn modelId="{5A0D6F20-958E-445C-8E86-479BA7F72D4F}" type="presParOf" srcId="{AF4E5439-A016-4819-9304-A5145E19420B}" destId="{E05EA76A-27CA-49AC-A071-40524EFBD929}" srcOrd="0" destOrd="0" presId="urn:microsoft.com/office/officeart/2005/8/layout/bProcess3"/>
    <dgm:cxn modelId="{AC33BD79-C9E7-4497-93DA-D9B640DD5AE8}" type="presParOf" srcId="{B0F5E8B2-3971-4273-9A8B-F82BEAC6AF62}" destId="{89BE8931-7688-44F9-AE6D-67CEED504548}" srcOrd="4" destOrd="0" presId="urn:microsoft.com/office/officeart/2005/8/layout/bProcess3"/>
    <dgm:cxn modelId="{525B50B6-9217-4E81-9ED5-B7F8531DB833}" type="presParOf" srcId="{B0F5E8B2-3971-4273-9A8B-F82BEAC6AF62}" destId="{D8E50773-308E-4380-A043-164976F6DC27}" srcOrd="5" destOrd="0" presId="urn:microsoft.com/office/officeart/2005/8/layout/bProcess3"/>
    <dgm:cxn modelId="{DA8F3588-295D-4B19-AA4B-32162AB0684A}" type="presParOf" srcId="{D8E50773-308E-4380-A043-164976F6DC27}" destId="{B7B6448A-C187-4977-9FFD-8E52C2BDB51D}" srcOrd="0" destOrd="0" presId="urn:microsoft.com/office/officeart/2005/8/layout/bProcess3"/>
    <dgm:cxn modelId="{172610E6-8671-413B-8F40-C6B43683BDAE}" type="presParOf" srcId="{B0F5E8B2-3971-4273-9A8B-F82BEAC6AF62}" destId="{F15A923B-2D91-4531-965F-EBCBE7D1C839}" srcOrd="6" destOrd="0" presId="urn:microsoft.com/office/officeart/2005/8/layout/bProcess3"/>
    <dgm:cxn modelId="{1E074612-542D-42C6-A67A-465121ACD5DF}" type="presParOf" srcId="{B0F5E8B2-3971-4273-9A8B-F82BEAC6AF62}" destId="{EA909EFA-7259-4A17-A2E0-A615D7A199C6}" srcOrd="7" destOrd="0" presId="urn:microsoft.com/office/officeart/2005/8/layout/bProcess3"/>
    <dgm:cxn modelId="{0E2089BF-6BBE-42D0-BEF2-9ECDF16F4C93}" type="presParOf" srcId="{EA909EFA-7259-4A17-A2E0-A615D7A199C6}" destId="{5AFF3AC3-7F9F-45BE-AF04-FF64B961747A}" srcOrd="0" destOrd="0" presId="urn:microsoft.com/office/officeart/2005/8/layout/bProcess3"/>
    <dgm:cxn modelId="{5A223BD0-5E25-4FDE-817C-627E4EDE69FE}" type="presParOf" srcId="{B0F5E8B2-3971-4273-9A8B-F82BEAC6AF62}" destId="{EE293AF9-6A6E-4BDB-A6F6-1F637B337FBD}" srcOrd="8" destOrd="0" presId="urn:microsoft.com/office/officeart/2005/8/layout/bProcess3"/>
    <dgm:cxn modelId="{DD3FC496-89D5-460C-A5FD-D9C5DE8594EC}" type="presParOf" srcId="{B0F5E8B2-3971-4273-9A8B-F82BEAC6AF62}" destId="{17532245-A446-41EC-88E4-9AF65F2DAA9E}" srcOrd="9" destOrd="0" presId="urn:microsoft.com/office/officeart/2005/8/layout/bProcess3"/>
    <dgm:cxn modelId="{40791ABC-34A9-4041-A6F9-0BA02E77EC20}" type="presParOf" srcId="{17532245-A446-41EC-88E4-9AF65F2DAA9E}" destId="{84624BE5-3A96-4003-BAB8-0C05CB347EF5}" srcOrd="0" destOrd="0" presId="urn:microsoft.com/office/officeart/2005/8/layout/bProcess3"/>
    <dgm:cxn modelId="{7FCC903B-7310-456E-998F-B02EA0AB0406}" type="presParOf" srcId="{B0F5E8B2-3971-4273-9A8B-F82BEAC6AF62}" destId="{AB7ECAEA-4451-4F6D-A297-9D5D7DC1D6E2}" srcOrd="10" destOrd="0" presId="urn:microsoft.com/office/officeart/2005/8/layout/bProcess3"/>
    <dgm:cxn modelId="{F789E7CD-7155-4A25-AB1C-6748CFE8FE53}" type="presParOf" srcId="{B0F5E8B2-3971-4273-9A8B-F82BEAC6AF62}" destId="{DD9A4243-E6E4-49C6-BCA9-DF703FD402F4}" srcOrd="11" destOrd="0" presId="urn:microsoft.com/office/officeart/2005/8/layout/bProcess3"/>
    <dgm:cxn modelId="{1FEA1725-30FE-435A-ACC7-85904B62D7B8}" type="presParOf" srcId="{DD9A4243-E6E4-49C6-BCA9-DF703FD402F4}" destId="{17986C78-28A7-4D8C-97ED-2907F309D512}" srcOrd="0" destOrd="0" presId="urn:microsoft.com/office/officeart/2005/8/layout/bProcess3"/>
    <dgm:cxn modelId="{C5599A9A-21B7-4A2E-AA54-E3E78B730BCB}" type="presParOf" srcId="{B0F5E8B2-3971-4273-9A8B-F82BEAC6AF62}" destId="{DDAF6B33-CDD3-47FE-838E-3554BF3D2F44}" srcOrd="12" destOrd="0" presId="urn:microsoft.com/office/officeart/2005/8/layout/bProcess3"/>
    <dgm:cxn modelId="{19A6691A-36B3-4661-A780-273D6EFE533C}" type="presParOf" srcId="{B0F5E8B2-3971-4273-9A8B-F82BEAC6AF62}" destId="{A436CD29-B557-4DF4-A4B7-EE09A244366A}" srcOrd="13" destOrd="0" presId="urn:microsoft.com/office/officeart/2005/8/layout/bProcess3"/>
    <dgm:cxn modelId="{EC9482A5-35AD-49C7-8F1E-C53BBB2EF7B3}" type="presParOf" srcId="{A436CD29-B557-4DF4-A4B7-EE09A244366A}" destId="{D2280BAD-12BD-41EF-AE12-A6ADFFC01A36}" srcOrd="0" destOrd="0" presId="urn:microsoft.com/office/officeart/2005/8/layout/bProcess3"/>
    <dgm:cxn modelId="{73EE0D91-F1B7-44B4-B925-F28C0983B2D2}" type="presParOf" srcId="{B0F5E8B2-3971-4273-9A8B-F82BEAC6AF62}" destId="{7F891B2E-C627-4A60-B659-1380E732AC83}" srcOrd="14" destOrd="0" presId="urn:microsoft.com/office/officeart/2005/8/layout/bProcess3"/>
    <dgm:cxn modelId="{A241D201-A1D5-44E1-9FE1-BD732EE47597}" type="presParOf" srcId="{B0F5E8B2-3971-4273-9A8B-F82BEAC6AF62}" destId="{D8589531-A644-4646-A918-55A2E227AE1E}" srcOrd="15" destOrd="0" presId="urn:microsoft.com/office/officeart/2005/8/layout/bProcess3"/>
    <dgm:cxn modelId="{57EDC16C-6283-4376-9D25-BD4E3B2F9694}" type="presParOf" srcId="{D8589531-A644-4646-A918-55A2E227AE1E}" destId="{9C7FEDFF-ED13-4120-8676-66E79595D773}" srcOrd="0" destOrd="0" presId="urn:microsoft.com/office/officeart/2005/8/layout/bProcess3"/>
    <dgm:cxn modelId="{19AA5A1C-F47F-4AEF-81D1-2BEEE1B7D8FF}" type="presParOf" srcId="{B0F5E8B2-3971-4273-9A8B-F82BEAC6AF62}" destId="{78AF124A-5FEC-4D30-8712-708E1836118F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8D9FC9-2E2A-44E2-A579-5FFA67256C8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59D501-5196-41D0-93C0-344B7D531C80}">
      <dgm:prSet phldrT="[Text]"/>
      <dgm:spPr/>
      <dgm:t>
        <a:bodyPr/>
        <a:lstStyle/>
        <a:p>
          <a:r>
            <a:rPr lang="en-US" i="0" dirty="0" smtClean="0"/>
            <a:t>CLASSROOM FURNITURE UPGRADE</a:t>
          </a:r>
          <a:endParaRPr lang="en-US" i="0" dirty="0"/>
        </a:p>
      </dgm:t>
    </dgm:pt>
    <dgm:pt modelId="{6657071B-0984-4D16-B5CB-168D13ACF349}" type="parTrans" cxnId="{A3ABA4D5-BD8A-4095-A2BC-D291972E2CF6}">
      <dgm:prSet/>
      <dgm:spPr/>
      <dgm:t>
        <a:bodyPr/>
        <a:lstStyle/>
        <a:p>
          <a:endParaRPr lang="en-US"/>
        </a:p>
      </dgm:t>
    </dgm:pt>
    <dgm:pt modelId="{8EE135C8-F35F-4BA4-A082-4F6064418BDF}" type="sibTrans" cxnId="{A3ABA4D5-BD8A-4095-A2BC-D291972E2CF6}">
      <dgm:prSet/>
      <dgm:spPr/>
      <dgm:t>
        <a:bodyPr/>
        <a:lstStyle/>
        <a:p>
          <a:endParaRPr lang="en-US"/>
        </a:p>
      </dgm:t>
    </dgm:pt>
    <dgm:pt modelId="{B9C2DAFB-2003-410F-A84A-A8112FBF2D6B}">
      <dgm:prSet phldrT="[Text]"/>
      <dgm:spPr/>
      <dgm:t>
        <a:bodyPr/>
        <a:lstStyle/>
        <a:p>
          <a:r>
            <a:rPr lang="en-US" dirty="0" smtClean="0"/>
            <a:t>Update furniture to create a flexible &amp; comfortable learning environment.  </a:t>
          </a:r>
          <a:endParaRPr lang="en-US" dirty="0"/>
        </a:p>
      </dgm:t>
    </dgm:pt>
    <dgm:pt modelId="{48BEA9B3-19B5-4673-8B3A-51DED20D72D0}" type="parTrans" cxnId="{98E858D6-92A7-45DD-B70B-5DA5337FA698}">
      <dgm:prSet/>
      <dgm:spPr/>
      <dgm:t>
        <a:bodyPr/>
        <a:lstStyle/>
        <a:p>
          <a:endParaRPr lang="en-US"/>
        </a:p>
      </dgm:t>
    </dgm:pt>
    <dgm:pt modelId="{9E0E619A-AE4B-4F37-9006-A064D49BF3E7}" type="sibTrans" cxnId="{98E858D6-92A7-45DD-B70B-5DA5337FA698}">
      <dgm:prSet/>
      <dgm:spPr/>
      <dgm:t>
        <a:bodyPr/>
        <a:lstStyle/>
        <a:p>
          <a:endParaRPr lang="en-US"/>
        </a:p>
      </dgm:t>
    </dgm:pt>
    <dgm:pt modelId="{5277E277-D66B-4763-A6E6-9334B949835A}">
      <dgm:prSet phldrT="[Text]"/>
      <dgm:spPr/>
      <dgm:t>
        <a:bodyPr/>
        <a:lstStyle/>
        <a:p>
          <a:r>
            <a:rPr lang="en-US" i="0" dirty="0" smtClean="0"/>
            <a:t>CLASSROOM MODERNIZATION</a:t>
          </a:r>
          <a:r>
            <a:rPr lang="en-US" i="1" dirty="0" smtClean="0"/>
            <a:t>	</a:t>
          </a:r>
          <a:endParaRPr lang="en-US" dirty="0"/>
        </a:p>
      </dgm:t>
    </dgm:pt>
    <dgm:pt modelId="{B7A4B81C-9244-401B-A6BD-D96D6D428DB3}" type="parTrans" cxnId="{C8528739-B5B0-4560-8598-19AC9B6F7C66}">
      <dgm:prSet/>
      <dgm:spPr/>
      <dgm:t>
        <a:bodyPr/>
        <a:lstStyle/>
        <a:p>
          <a:endParaRPr lang="en-US"/>
        </a:p>
      </dgm:t>
    </dgm:pt>
    <dgm:pt modelId="{85716071-3159-451B-BFD5-37CC1F27FCA9}" type="sibTrans" cxnId="{C8528739-B5B0-4560-8598-19AC9B6F7C66}">
      <dgm:prSet/>
      <dgm:spPr/>
      <dgm:t>
        <a:bodyPr/>
        <a:lstStyle/>
        <a:p>
          <a:endParaRPr lang="en-US"/>
        </a:p>
      </dgm:t>
    </dgm:pt>
    <dgm:pt modelId="{B8150C55-7296-4872-BF23-1C9954F90281}">
      <dgm:prSet phldrT="[Text]"/>
      <dgm:spPr/>
      <dgm:t>
        <a:bodyPr/>
        <a:lstStyle/>
        <a:p>
          <a:r>
            <a:rPr lang="en-US" dirty="0" smtClean="0"/>
            <a:t>Renovate classroom spaces to update all finishes, casework, &amp; lighting.  </a:t>
          </a:r>
          <a:endParaRPr lang="en-US" dirty="0"/>
        </a:p>
      </dgm:t>
    </dgm:pt>
    <dgm:pt modelId="{0EBA9200-4924-44AD-B83A-0FAA26CEC9F4}" type="parTrans" cxnId="{E63A9460-E602-4F26-9426-9C8C9E841B5E}">
      <dgm:prSet/>
      <dgm:spPr/>
      <dgm:t>
        <a:bodyPr/>
        <a:lstStyle/>
        <a:p>
          <a:endParaRPr lang="en-US"/>
        </a:p>
      </dgm:t>
    </dgm:pt>
    <dgm:pt modelId="{9FFAF4BE-19B7-4A35-8B8C-DDF0674281BC}" type="sibTrans" cxnId="{E63A9460-E602-4F26-9426-9C8C9E841B5E}">
      <dgm:prSet/>
      <dgm:spPr/>
      <dgm:t>
        <a:bodyPr/>
        <a:lstStyle/>
        <a:p>
          <a:endParaRPr lang="en-US"/>
        </a:p>
      </dgm:t>
    </dgm:pt>
    <dgm:pt modelId="{D28572CA-5839-4B84-A8EF-9B89DF10CABB}">
      <dgm:prSet phldrT="[Text]"/>
      <dgm:spPr/>
      <dgm:t>
        <a:bodyPr/>
        <a:lstStyle/>
        <a:p>
          <a:r>
            <a:rPr lang="en-US" i="0" dirty="0" smtClean="0"/>
            <a:t>MEDIA CENTER RENOVATION	</a:t>
          </a:r>
          <a:endParaRPr lang="en-US" i="0" dirty="0"/>
        </a:p>
      </dgm:t>
    </dgm:pt>
    <dgm:pt modelId="{C5C8CC45-2B09-400C-A2F5-3C96AD75C900}" type="parTrans" cxnId="{256363E6-9171-4798-BECF-B58D1950C128}">
      <dgm:prSet/>
      <dgm:spPr/>
      <dgm:t>
        <a:bodyPr/>
        <a:lstStyle/>
        <a:p>
          <a:endParaRPr lang="en-US"/>
        </a:p>
      </dgm:t>
    </dgm:pt>
    <dgm:pt modelId="{1EFD2E56-D7EF-41AD-B9A6-A84A00C0425C}" type="sibTrans" cxnId="{256363E6-9171-4798-BECF-B58D1950C128}">
      <dgm:prSet/>
      <dgm:spPr/>
      <dgm:t>
        <a:bodyPr/>
        <a:lstStyle/>
        <a:p>
          <a:endParaRPr lang="en-US"/>
        </a:p>
      </dgm:t>
    </dgm:pt>
    <dgm:pt modelId="{3DE17D9E-CA31-48EA-9269-0A7D6882FD14}">
      <dgm:prSet/>
      <dgm:spPr/>
      <dgm:t>
        <a:bodyPr/>
        <a:lstStyle/>
        <a:p>
          <a:r>
            <a:rPr lang="en-US" dirty="0" smtClean="0"/>
            <a:t>Renovate media centers to be flexible hubs of congregation, collaboration, &amp; creation.  </a:t>
          </a:r>
          <a:endParaRPr lang="en-US" dirty="0"/>
        </a:p>
      </dgm:t>
    </dgm:pt>
    <dgm:pt modelId="{6FDC9CEC-1884-420F-AD00-B7639831DCE2}" type="parTrans" cxnId="{366F9704-559A-41BD-93D1-24BB68E461F3}">
      <dgm:prSet/>
      <dgm:spPr/>
      <dgm:t>
        <a:bodyPr/>
        <a:lstStyle/>
        <a:p>
          <a:endParaRPr lang="en-US"/>
        </a:p>
      </dgm:t>
    </dgm:pt>
    <dgm:pt modelId="{EE303B9D-5E7B-4D3C-B7BC-EF0F64209E33}" type="sibTrans" cxnId="{366F9704-559A-41BD-93D1-24BB68E461F3}">
      <dgm:prSet/>
      <dgm:spPr/>
      <dgm:t>
        <a:bodyPr/>
        <a:lstStyle/>
        <a:p>
          <a:endParaRPr lang="en-US"/>
        </a:p>
      </dgm:t>
    </dgm:pt>
    <dgm:pt modelId="{CD35B725-FC71-487B-A60B-D6B5EE39393F}">
      <dgm:prSet/>
      <dgm:spPr/>
      <dgm:t>
        <a:bodyPr/>
        <a:lstStyle/>
        <a:p>
          <a:r>
            <a:rPr lang="en-US" i="0" dirty="0" smtClean="0"/>
            <a:t>CAFETERIA RENOVATION</a:t>
          </a:r>
          <a:r>
            <a:rPr lang="en-US" i="1" dirty="0" smtClean="0"/>
            <a:t>			</a:t>
          </a:r>
          <a:endParaRPr lang="en-US" dirty="0"/>
        </a:p>
      </dgm:t>
    </dgm:pt>
    <dgm:pt modelId="{D4CB13AA-6C1C-4491-8EC5-55734FF54368}" type="parTrans" cxnId="{66519F42-7CD9-48D4-8B71-4D1076753C04}">
      <dgm:prSet/>
      <dgm:spPr/>
      <dgm:t>
        <a:bodyPr/>
        <a:lstStyle/>
        <a:p>
          <a:endParaRPr lang="en-US"/>
        </a:p>
      </dgm:t>
    </dgm:pt>
    <dgm:pt modelId="{790D9E3E-5600-453F-AD70-00318891DE91}" type="sibTrans" cxnId="{66519F42-7CD9-48D4-8B71-4D1076753C04}">
      <dgm:prSet/>
      <dgm:spPr/>
      <dgm:t>
        <a:bodyPr/>
        <a:lstStyle/>
        <a:p>
          <a:endParaRPr lang="en-US"/>
        </a:p>
      </dgm:t>
    </dgm:pt>
    <dgm:pt modelId="{680D8117-D692-4141-9AF7-772D52C5D614}">
      <dgm:prSet/>
      <dgm:spPr/>
      <dgm:t>
        <a:bodyPr/>
        <a:lstStyle/>
        <a:p>
          <a:r>
            <a:rPr lang="en-US" dirty="0" smtClean="0"/>
            <a:t>Update cafeteria finishes &amp; furniture.</a:t>
          </a:r>
          <a:endParaRPr lang="en-US" dirty="0"/>
        </a:p>
      </dgm:t>
    </dgm:pt>
    <dgm:pt modelId="{8F232F48-CB2A-4BF5-AB8C-ABB214D74E11}" type="parTrans" cxnId="{D5E1C260-E733-4A85-A4AD-2ACAD19B569B}">
      <dgm:prSet/>
      <dgm:spPr/>
      <dgm:t>
        <a:bodyPr/>
        <a:lstStyle/>
        <a:p>
          <a:endParaRPr lang="en-US"/>
        </a:p>
      </dgm:t>
    </dgm:pt>
    <dgm:pt modelId="{D3FB6015-300E-476F-AA3D-E2E1957949B6}" type="sibTrans" cxnId="{D5E1C260-E733-4A85-A4AD-2ACAD19B569B}">
      <dgm:prSet/>
      <dgm:spPr/>
      <dgm:t>
        <a:bodyPr/>
        <a:lstStyle/>
        <a:p>
          <a:endParaRPr lang="en-US"/>
        </a:p>
      </dgm:t>
    </dgm:pt>
    <dgm:pt modelId="{A6D82EB9-FABE-4736-8954-6D0CA0E92BFC}">
      <dgm:prSet/>
      <dgm:spPr/>
      <dgm:t>
        <a:bodyPr/>
        <a:lstStyle/>
        <a:p>
          <a:r>
            <a:rPr lang="en-US" dirty="0" smtClean="0"/>
            <a:t>Renovate existing spaces to create state-of-the-art music, art, CTE &amp; other specialty rooms.  </a:t>
          </a:r>
          <a:endParaRPr lang="en-US" dirty="0"/>
        </a:p>
      </dgm:t>
    </dgm:pt>
    <dgm:pt modelId="{F66044B8-F459-454F-8C43-4E99D49E608A}" type="parTrans" cxnId="{5F1A906B-827A-418E-B005-A3B52935C57E}">
      <dgm:prSet/>
      <dgm:spPr/>
      <dgm:t>
        <a:bodyPr/>
        <a:lstStyle/>
        <a:p>
          <a:endParaRPr lang="en-US"/>
        </a:p>
      </dgm:t>
    </dgm:pt>
    <dgm:pt modelId="{E79F1813-BD98-49D8-B00D-38F8F5D68FBB}" type="sibTrans" cxnId="{5F1A906B-827A-418E-B005-A3B52935C57E}">
      <dgm:prSet/>
      <dgm:spPr/>
      <dgm:t>
        <a:bodyPr/>
        <a:lstStyle/>
        <a:p>
          <a:endParaRPr lang="en-US"/>
        </a:p>
      </dgm:t>
    </dgm:pt>
    <dgm:pt modelId="{925D195B-0175-4AB7-9F43-6B9A7C483AB3}">
      <dgm:prSet/>
      <dgm:spPr/>
      <dgm:t>
        <a:bodyPr/>
        <a:lstStyle/>
        <a:p>
          <a:r>
            <a:rPr lang="en-US" i="0" dirty="0" smtClean="0"/>
            <a:t>SPECIALTY CLASSROOM RENOVATION</a:t>
          </a:r>
          <a:r>
            <a:rPr lang="en-US" i="1" dirty="0" smtClean="0"/>
            <a:t>		</a:t>
          </a:r>
          <a:endParaRPr lang="en-US" dirty="0"/>
        </a:p>
      </dgm:t>
    </dgm:pt>
    <dgm:pt modelId="{5B7C6DAC-70A8-4A1F-B785-E5CB0A700499}" type="parTrans" cxnId="{B13B8B3F-3C5A-4848-BA5E-E6C876922958}">
      <dgm:prSet/>
      <dgm:spPr/>
      <dgm:t>
        <a:bodyPr/>
        <a:lstStyle/>
        <a:p>
          <a:endParaRPr lang="en-US"/>
        </a:p>
      </dgm:t>
    </dgm:pt>
    <dgm:pt modelId="{290A5EC1-A915-4FC7-957E-C895B32A16C1}" type="sibTrans" cxnId="{B13B8B3F-3C5A-4848-BA5E-E6C876922958}">
      <dgm:prSet/>
      <dgm:spPr/>
      <dgm:t>
        <a:bodyPr/>
        <a:lstStyle/>
        <a:p>
          <a:endParaRPr lang="en-US"/>
        </a:p>
      </dgm:t>
    </dgm:pt>
    <dgm:pt modelId="{B4E3ECBA-1FB8-47BB-BE71-4A2271EA7A07}">
      <dgm:prSet/>
      <dgm:spPr/>
      <dgm:t>
        <a:bodyPr/>
        <a:lstStyle/>
        <a:p>
          <a:r>
            <a:rPr lang="en-US" i="0" cap="all" baseline="0" dirty="0" err="1" smtClean="0"/>
            <a:t>Daylighting</a:t>
          </a:r>
          <a:r>
            <a:rPr lang="en-US" i="0" cap="all" baseline="0" dirty="0" smtClean="0"/>
            <a:t>	</a:t>
          </a:r>
          <a:r>
            <a:rPr lang="en-US" i="1" dirty="0" smtClean="0"/>
            <a:t>			</a:t>
          </a:r>
          <a:endParaRPr lang="en-US" dirty="0"/>
        </a:p>
      </dgm:t>
    </dgm:pt>
    <dgm:pt modelId="{0F1C89A6-B8E8-492F-AF56-203DBDFDD4D5}" type="parTrans" cxnId="{1362DC65-6FC7-4165-AAB8-E9441315A539}">
      <dgm:prSet/>
      <dgm:spPr/>
      <dgm:t>
        <a:bodyPr/>
        <a:lstStyle/>
        <a:p>
          <a:endParaRPr lang="en-US"/>
        </a:p>
      </dgm:t>
    </dgm:pt>
    <dgm:pt modelId="{54A6A0E3-3ECA-44AC-BFC1-BAFEEAE103D3}" type="sibTrans" cxnId="{1362DC65-6FC7-4165-AAB8-E9441315A539}">
      <dgm:prSet/>
      <dgm:spPr/>
      <dgm:t>
        <a:bodyPr/>
        <a:lstStyle/>
        <a:p>
          <a:endParaRPr lang="en-US"/>
        </a:p>
      </dgm:t>
    </dgm:pt>
    <dgm:pt modelId="{EB9F9FC4-D984-454D-91DA-150754040767}">
      <dgm:prSet/>
      <dgm:spPr/>
      <dgm:t>
        <a:bodyPr/>
        <a:lstStyle/>
        <a:p>
          <a:r>
            <a:rPr lang="en-US" dirty="0" smtClean="0"/>
            <a:t>Add day lighting to spaces with no or minimal natural light.   </a:t>
          </a:r>
          <a:endParaRPr lang="en-US" dirty="0"/>
        </a:p>
      </dgm:t>
    </dgm:pt>
    <dgm:pt modelId="{F415054E-6218-4F54-8F2D-5ABB6F64FAFA}" type="parTrans" cxnId="{358887CF-1278-4786-AB9A-FD0ECF1DE85D}">
      <dgm:prSet/>
      <dgm:spPr/>
      <dgm:t>
        <a:bodyPr/>
        <a:lstStyle/>
        <a:p>
          <a:endParaRPr lang="en-US"/>
        </a:p>
      </dgm:t>
    </dgm:pt>
    <dgm:pt modelId="{DAFE8748-8F9C-4E07-A1BA-19DF738A6A6F}" type="sibTrans" cxnId="{358887CF-1278-4786-AB9A-FD0ECF1DE85D}">
      <dgm:prSet/>
      <dgm:spPr/>
      <dgm:t>
        <a:bodyPr/>
        <a:lstStyle/>
        <a:p>
          <a:endParaRPr lang="en-US"/>
        </a:p>
      </dgm:t>
    </dgm:pt>
    <dgm:pt modelId="{6727CD91-8554-4022-915E-A6019FD4F94F}">
      <dgm:prSet phldrT="[Text]"/>
      <dgm:spPr/>
      <dgm:t>
        <a:bodyPr/>
        <a:lstStyle/>
        <a:p>
          <a:r>
            <a:rPr lang="en-US" dirty="0" smtClean="0"/>
            <a:t>This includes ergonomic seating choice, work surfaces that vary in height &amp; size but are all mobile, &amp; adequate storage.  </a:t>
          </a:r>
          <a:endParaRPr lang="en-US" dirty="0"/>
        </a:p>
      </dgm:t>
    </dgm:pt>
    <dgm:pt modelId="{8BD3D266-1A22-43A2-A01C-3942F45C537F}" type="parTrans" cxnId="{2DB3EAF4-5D3D-4CA9-A9B6-9C1A227E60D1}">
      <dgm:prSet/>
      <dgm:spPr/>
      <dgm:t>
        <a:bodyPr/>
        <a:lstStyle/>
        <a:p>
          <a:endParaRPr lang="en-US"/>
        </a:p>
      </dgm:t>
    </dgm:pt>
    <dgm:pt modelId="{0247A93A-7A39-4C87-8A9F-FBB7C9BDCE3E}" type="sibTrans" cxnId="{2DB3EAF4-5D3D-4CA9-A9B6-9C1A227E60D1}">
      <dgm:prSet/>
      <dgm:spPr/>
      <dgm:t>
        <a:bodyPr/>
        <a:lstStyle/>
        <a:p>
          <a:endParaRPr lang="en-US"/>
        </a:p>
      </dgm:t>
    </dgm:pt>
    <dgm:pt modelId="{A11AC3DA-AB0D-4804-8C6B-9C175612A1A3}">
      <dgm:prSet phldrT="[Text]"/>
      <dgm:spPr/>
      <dgm:t>
        <a:bodyPr/>
        <a:lstStyle/>
        <a:p>
          <a:r>
            <a:rPr lang="en-US" dirty="0" smtClean="0"/>
            <a:t>Improve transparency &amp; connection to adjacent spaces, including the outdoors if feasible.   </a:t>
          </a:r>
          <a:endParaRPr lang="en-US" dirty="0"/>
        </a:p>
      </dgm:t>
    </dgm:pt>
    <dgm:pt modelId="{6A31A9A5-701F-40F9-91A2-A8155F00C66E}" type="parTrans" cxnId="{BF564C4B-3D42-4B16-AE9E-665A995D021C}">
      <dgm:prSet/>
      <dgm:spPr/>
      <dgm:t>
        <a:bodyPr/>
        <a:lstStyle/>
        <a:p>
          <a:endParaRPr lang="en-US"/>
        </a:p>
      </dgm:t>
    </dgm:pt>
    <dgm:pt modelId="{03B4719E-7CF2-4286-9C5E-2280721ABBC1}" type="sibTrans" cxnId="{BF564C4B-3D42-4B16-AE9E-665A995D021C}">
      <dgm:prSet/>
      <dgm:spPr/>
      <dgm:t>
        <a:bodyPr/>
        <a:lstStyle/>
        <a:p>
          <a:endParaRPr lang="en-US"/>
        </a:p>
      </dgm:t>
    </dgm:pt>
    <dgm:pt modelId="{ABE5B275-DC1D-4101-B9DC-2E2096741FE6}">
      <dgm:prSet/>
      <dgm:spPr/>
      <dgm:t>
        <a:bodyPr/>
        <a:lstStyle/>
        <a:p>
          <a:r>
            <a:rPr lang="en-US" dirty="0" smtClean="0"/>
            <a:t>This includes updating furniture, shelving, and accessory spaces.</a:t>
          </a:r>
          <a:endParaRPr lang="en-US" dirty="0"/>
        </a:p>
      </dgm:t>
    </dgm:pt>
    <dgm:pt modelId="{279A94C4-FCF7-4459-A6D0-51104FFAD71E}" type="parTrans" cxnId="{CB6733C3-54A2-4B45-8231-99655E4DF736}">
      <dgm:prSet/>
      <dgm:spPr/>
      <dgm:t>
        <a:bodyPr/>
        <a:lstStyle/>
        <a:p>
          <a:endParaRPr lang="en-US"/>
        </a:p>
      </dgm:t>
    </dgm:pt>
    <dgm:pt modelId="{96E58D20-A2F3-49C1-B342-EC1314DC117B}" type="sibTrans" cxnId="{CB6733C3-54A2-4B45-8231-99655E4DF736}">
      <dgm:prSet/>
      <dgm:spPr/>
      <dgm:t>
        <a:bodyPr/>
        <a:lstStyle/>
        <a:p>
          <a:endParaRPr lang="en-US"/>
        </a:p>
      </dgm:t>
    </dgm:pt>
    <dgm:pt modelId="{92FAEC4E-E4F5-443C-BDA5-C547FE8459A0}">
      <dgm:prSet/>
      <dgm:spPr/>
      <dgm:t>
        <a:bodyPr/>
        <a:lstStyle/>
        <a:p>
          <a:r>
            <a:rPr lang="en-US" dirty="0" smtClean="0"/>
            <a:t>Create dedicated maker spaces.</a:t>
          </a:r>
          <a:endParaRPr lang="en-US" dirty="0"/>
        </a:p>
      </dgm:t>
    </dgm:pt>
    <dgm:pt modelId="{4FF419C5-4865-45AB-ADEA-928E4196728A}" type="parTrans" cxnId="{FED8C86A-3B81-416E-8328-7BF8D2F1372B}">
      <dgm:prSet/>
      <dgm:spPr/>
      <dgm:t>
        <a:bodyPr/>
        <a:lstStyle/>
        <a:p>
          <a:endParaRPr lang="en-US"/>
        </a:p>
      </dgm:t>
    </dgm:pt>
    <dgm:pt modelId="{B7A4C88E-9E7A-4C50-AC3B-0A0F4882240F}" type="sibTrans" cxnId="{FED8C86A-3B81-416E-8328-7BF8D2F1372B}">
      <dgm:prSet/>
      <dgm:spPr/>
      <dgm:t>
        <a:bodyPr/>
        <a:lstStyle/>
        <a:p>
          <a:endParaRPr lang="en-US"/>
        </a:p>
      </dgm:t>
    </dgm:pt>
    <dgm:pt modelId="{F08CB6D3-5C07-43AA-B9BA-2C7BB061BD2E}">
      <dgm:prSet/>
      <dgm:spPr/>
      <dgm:t>
        <a:bodyPr/>
        <a:lstStyle/>
        <a:p>
          <a:r>
            <a:rPr lang="en-US" dirty="0" smtClean="0"/>
            <a:t>Update blinds or shades in spaces with natural light to better control the light.  </a:t>
          </a:r>
          <a:endParaRPr lang="en-US" dirty="0"/>
        </a:p>
      </dgm:t>
    </dgm:pt>
    <dgm:pt modelId="{F78A87BB-ABDA-4F09-8326-1746076D6533}" type="parTrans" cxnId="{1025CFF3-9420-4D80-A49F-F3EEC3903D48}">
      <dgm:prSet/>
      <dgm:spPr/>
      <dgm:t>
        <a:bodyPr/>
        <a:lstStyle/>
        <a:p>
          <a:endParaRPr lang="en-US"/>
        </a:p>
      </dgm:t>
    </dgm:pt>
    <dgm:pt modelId="{7D79AFF1-C338-4519-BFEA-A6B61C30E545}" type="sibTrans" cxnId="{1025CFF3-9420-4D80-A49F-F3EEC3903D48}">
      <dgm:prSet/>
      <dgm:spPr/>
      <dgm:t>
        <a:bodyPr/>
        <a:lstStyle/>
        <a:p>
          <a:endParaRPr lang="en-US"/>
        </a:p>
      </dgm:t>
    </dgm:pt>
    <dgm:pt modelId="{63F0722C-B41E-4420-9C92-4A2EB0CDD111}" type="pres">
      <dgm:prSet presAssocID="{A18D9FC9-2E2A-44E2-A579-5FFA67256C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B0A88A-83AA-4B33-BAE2-2EAE67A9F37D}" type="pres">
      <dgm:prSet presAssocID="{E259D501-5196-41D0-93C0-344B7D531C80}" presName="parentLin" presStyleCnt="0"/>
      <dgm:spPr/>
    </dgm:pt>
    <dgm:pt modelId="{957A2DCD-AB9C-4F41-A845-4E9909137579}" type="pres">
      <dgm:prSet presAssocID="{E259D501-5196-41D0-93C0-344B7D531C8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4209F50-BA9F-42EC-9817-36B3B4381D8E}" type="pres">
      <dgm:prSet presAssocID="{E259D501-5196-41D0-93C0-344B7D531C8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79B4D-E8B2-4377-B330-D8EA3DD6BAA6}" type="pres">
      <dgm:prSet presAssocID="{E259D501-5196-41D0-93C0-344B7D531C80}" presName="negativeSpace" presStyleCnt="0"/>
      <dgm:spPr/>
    </dgm:pt>
    <dgm:pt modelId="{A2CF0005-2FCB-4B7E-A902-E363BDEE4AB1}" type="pres">
      <dgm:prSet presAssocID="{E259D501-5196-41D0-93C0-344B7D531C8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3C9A2-051C-4FD6-89D8-41E3C98A4FF3}" type="pres">
      <dgm:prSet presAssocID="{8EE135C8-F35F-4BA4-A082-4F6064418BDF}" presName="spaceBetweenRectangles" presStyleCnt="0"/>
      <dgm:spPr/>
    </dgm:pt>
    <dgm:pt modelId="{80E6A3E9-D823-41F1-A4E8-AA8C82AA7D41}" type="pres">
      <dgm:prSet presAssocID="{5277E277-D66B-4763-A6E6-9334B949835A}" presName="parentLin" presStyleCnt="0"/>
      <dgm:spPr/>
    </dgm:pt>
    <dgm:pt modelId="{45265404-743F-416A-AE21-3EC2DB2BF779}" type="pres">
      <dgm:prSet presAssocID="{5277E277-D66B-4763-A6E6-9334B949835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D5E5AD08-726E-4A8C-8BFE-A633DD5BF8B2}" type="pres">
      <dgm:prSet presAssocID="{5277E277-D66B-4763-A6E6-9334B949835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50553-3418-4BD0-BD9A-C74EBD957892}" type="pres">
      <dgm:prSet presAssocID="{5277E277-D66B-4763-A6E6-9334B949835A}" presName="negativeSpace" presStyleCnt="0"/>
      <dgm:spPr/>
    </dgm:pt>
    <dgm:pt modelId="{06E3A20F-7D49-4F0F-A3F0-45173F9FB9AF}" type="pres">
      <dgm:prSet presAssocID="{5277E277-D66B-4763-A6E6-9334B949835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2B970-296A-49D5-A2E3-E975419FA55F}" type="pres">
      <dgm:prSet presAssocID="{85716071-3159-451B-BFD5-37CC1F27FCA9}" presName="spaceBetweenRectangles" presStyleCnt="0"/>
      <dgm:spPr/>
    </dgm:pt>
    <dgm:pt modelId="{0A91667D-0687-4037-AB87-F0AD09FE0D3F}" type="pres">
      <dgm:prSet presAssocID="{D28572CA-5839-4B84-A8EF-9B89DF10CABB}" presName="parentLin" presStyleCnt="0"/>
      <dgm:spPr/>
    </dgm:pt>
    <dgm:pt modelId="{3461D4CE-9AC6-445F-9E89-C92A1E429967}" type="pres">
      <dgm:prSet presAssocID="{D28572CA-5839-4B84-A8EF-9B89DF10CABB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EB6B185-6BEB-4FB9-BA6C-51C1B5925A1A}" type="pres">
      <dgm:prSet presAssocID="{D28572CA-5839-4B84-A8EF-9B89DF10CAB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6DA76-027D-42FB-B9EC-E732671B2D35}" type="pres">
      <dgm:prSet presAssocID="{D28572CA-5839-4B84-A8EF-9B89DF10CABB}" presName="negativeSpace" presStyleCnt="0"/>
      <dgm:spPr/>
    </dgm:pt>
    <dgm:pt modelId="{83CDAE35-5D80-42B2-800B-404D056E9170}" type="pres">
      <dgm:prSet presAssocID="{D28572CA-5839-4B84-A8EF-9B89DF10CABB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55D32-9B18-48AE-9222-59A52E557AD8}" type="pres">
      <dgm:prSet presAssocID="{1EFD2E56-D7EF-41AD-B9A6-A84A00C0425C}" presName="spaceBetweenRectangles" presStyleCnt="0"/>
      <dgm:spPr/>
    </dgm:pt>
    <dgm:pt modelId="{C75F9E0C-3935-4FE9-8E40-B8747CD2BB85}" type="pres">
      <dgm:prSet presAssocID="{CD35B725-FC71-487B-A60B-D6B5EE39393F}" presName="parentLin" presStyleCnt="0"/>
      <dgm:spPr/>
    </dgm:pt>
    <dgm:pt modelId="{510D8730-2FA4-49FD-8923-C158D4E3709B}" type="pres">
      <dgm:prSet presAssocID="{CD35B725-FC71-487B-A60B-D6B5EE39393F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30FA7CC4-FC2B-4F82-A884-97F9EEEC8E65}" type="pres">
      <dgm:prSet presAssocID="{CD35B725-FC71-487B-A60B-D6B5EE39393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85AB2-4848-4D99-93CA-277201A8C0C2}" type="pres">
      <dgm:prSet presAssocID="{CD35B725-FC71-487B-A60B-D6B5EE39393F}" presName="negativeSpace" presStyleCnt="0"/>
      <dgm:spPr/>
    </dgm:pt>
    <dgm:pt modelId="{F4868532-7865-4F88-B349-F3C4085E907B}" type="pres">
      <dgm:prSet presAssocID="{CD35B725-FC71-487B-A60B-D6B5EE39393F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D1A7D-D5EA-4F97-A832-7C24BCEE32FE}" type="pres">
      <dgm:prSet presAssocID="{790D9E3E-5600-453F-AD70-00318891DE91}" presName="spaceBetweenRectangles" presStyleCnt="0"/>
      <dgm:spPr/>
    </dgm:pt>
    <dgm:pt modelId="{44E21CC5-D1FF-4832-BE22-BAC58D8096BD}" type="pres">
      <dgm:prSet presAssocID="{925D195B-0175-4AB7-9F43-6B9A7C483AB3}" presName="parentLin" presStyleCnt="0"/>
      <dgm:spPr/>
    </dgm:pt>
    <dgm:pt modelId="{E44583D7-EC10-4852-BAEC-7F57ACAD4F26}" type="pres">
      <dgm:prSet presAssocID="{925D195B-0175-4AB7-9F43-6B9A7C483AB3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695ADE5A-4EF7-4067-AB1A-46982874F450}" type="pres">
      <dgm:prSet presAssocID="{925D195B-0175-4AB7-9F43-6B9A7C483AB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1BB64-3931-452F-84F3-2B102FB770B0}" type="pres">
      <dgm:prSet presAssocID="{925D195B-0175-4AB7-9F43-6B9A7C483AB3}" presName="negativeSpace" presStyleCnt="0"/>
      <dgm:spPr/>
    </dgm:pt>
    <dgm:pt modelId="{736FED36-C460-474B-A611-1FCEEEBF8FA0}" type="pres">
      <dgm:prSet presAssocID="{925D195B-0175-4AB7-9F43-6B9A7C483AB3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A0863-22FB-4D7E-8CB2-040DA1135A48}" type="pres">
      <dgm:prSet presAssocID="{290A5EC1-A915-4FC7-957E-C895B32A16C1}" presName="spaceBetweenRectangles" presStyleCnt="0"/>
      <dgm:spPr/>
    </dgm:pt>
    <dgm:pt modelId="{1FFA8931-A30D-4B71-9070-F6DF64B2F3DE}" type="pres">
      <dgm:prSet presAssocID="{B4E3ECBA-1FB8-47BB-BE71-4A2271EA7A07}" presName="parentLin" presStyleCnt="0"/>
      <dgm:spPr/>
    </dgm:pt>
    <dgm:pt modelId="{2444834F-B138-4B61-A5D3-3329C82434AE}" type="pres">
      <dgm:prSet presAssocID="{B4E3ECBA-1FB8-47BB-BE71-4A2271EA7A0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B187D50-4346-4ECC-8484-0D93A1F5373F}" type="pres">
      <dgm:prSet presAssocID="{B4E3ECBA-1FB8-47BB-BE71-4A2271EA7A0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C225AC-F1F2-40CD-9533-1A2D8ED96B0A}" type="pres">
      <dgm:prSet presAssocID="{B4E3ECBA-1FB8-47BB-BE71-4A2271EA7A07}" presName="negativeSpace" presStyleCnt="0"/>
      <dgm:spPr/>
    </dgm:pt>
    <dgm:pt modelId="{45C3C3EE-8DB0-436E-A448-3A18761136ED}" type="pres">
      <dgm:prSet presAssocID="{B4E3ECBA-1FB8-47BB-BE71-4A2271EA7A07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585DD0-FE74-4618-843B-B2EE9A9EED71}" type="presOf" srcId="{B8150C55-7296-4872-BF23-1C9954F90281}" destId="{06E3A20F-7D49-4F0F-A3F0-45173F9FB9AF}" srcOrd="0" destOrd="0" presId="urn:microsoft.com/office/officeart/2005/8/layout/list1"/>
    <dgm:cxn modelId="{78135BBE-050D-4092-9791-1D4F44D9A740}" type="presOf" srcId="{B4E3ECBA-1FB8-47BB-BE71-4A2271EA7A07}" destId="{EB187D50-4346-4ECC-8484-0D93A1F5373F}" srcOrd="1" destOrd="0" presId="urn:microsoft.com/office/officeart/2005/8/layout/list1"/>
    <dgm:cxn modelId="{1025CFF3-9420-4D80-A49F-F3EEC3903D48}" srcId="{B4E3ECBA-1FB8-47BB-BE71-4A2271EA7A07}" destId="{F08CB6D3-5C07-43AA-B9BA-2C7BB061BD2E}" srcOrd="1" destOrd="0" parTransId="{F78A87BB-ABDA-4F09-8326-1746076D6533}" sibTransId="{7D79AFF1-C338-4519-BFEA-A6B61C30E545}"/>
    <dgm:cxn modelId="{36CE52A9-4A01-4C7C-9856-B4250660779C}" type="presOf" srcId="{F08CB6D3-5C07-43AA-B9BA-2C7BB061BD2E}" destId="{45C3C3EE-8DB0-436E-A448-3A18761136ED}" srcOrd="0" destOrd="1" presId="urn:microsoft.com/office/officeart/2005/8/layout/list1"/>
    <dgm:cxn modelId="{7901EC1B-D94C-4B74-87AC-C40A9F858553}" type="presOf" srcId="{ABE5B275-DC1D-4101-B9DC-2E2096741FE6}" destId="{83CDAE35-5D80-42B2-800B-404D056E9170}" srcOrd="0" destOrd="1" presId="urn:microsoft.com/office/officeart/2005/8/layout/list1"/>
    <dgm:cxn modelId="{DE42E0CC-390D-42BC-8871-D5F03C1C5EBB}" type="presOf" srcId="{925D195B-0175-4AB7-9F43-6B9A7C483AB3}" destId="{695ADE5A-4EF7-4067-AB1A-46982874F450}" srcOrd="1" destOrd="0" presId="urn:microsoft.com/office/officeart/2005/8/layout/list1"/>
    <dgm:cxn modelId="{5F1A906B-827A-418E-B005-A3B52935C57E}" srcId="{925D195B-0175-4AB7-9F43-6B9A7C483AB3}" destId="{A6D82EB9-FABE-4736-8954-6D0CA0E92BFC}" srcOrd="0" destOrd="0" parTransId="{F66044B8-F459-454F-8C43-4E99D49E608A}" sibTransId="{E79F1813-BD98-49D8-B00D-38F8F5D68FBB}"/>
    <dgm:cxn modelId="{66519F42-7CD9-48D4-8B71-4D1076753C04}" srcId="{A18D9FC9-2E2A-44E2-A579-5FFA67256C8D}" destId="{CD35B725-FC71-487B-A60B-D6B5EE39393F}" srcOrd="3" destOrd="0" parTransId="{D4CB13AA-6C1C-4491-8EC5-55734FF54368}" sibTransId="{790D9E3E-5600-453F-AD70-00318891DE91}"/>
    <dgm:cxn modelId="{256363E6-9171-4798-BECF-B58D1950C128}" srcId="{A18D9FC9-2E2A-44E2-A579-5FFA67256C8D}" destId="{D28572CA-5839-4B84-A8EF-9B89DF10CABB}" srcOrd="2" destOrd="0" parTransId="{C5C8CC45-2B09-400C-A2F5-3C96AD75C900}" sibTransId="{1EFD2E56-D7EF-41AD-B9A6-A84A00C0425C}"/>
    <dgm:cxn modelId="{EF14D2CD-4E1F-4198-A909-E702EE5D92A7}" type="presOf" srcId="{E259D501-5196-41D0-93C0-344B7D531C80}" destId="{957A2DCD-AB9C-4F41-A845-4E9909137579}" srcOrd="0" destOrd="0" presId="urn:microsoft.com/office/officeart/2005/8/layout/list1"/>
    <dgm:cxn modelId="{E70443E2-6C21-498B-991D-4057913233BF}" type="presOf" srcId="{A6D82EB9-FABE-4736-8954-6D0CA0E92BFC}" destId="{736FED36-C460-474B-A611-1FCEEEBF8FA0}" srcOrd="0" destOrd="0" presId="urn:microsoft.com/office/officeart/2005/8/layout/list1"/>
    <dgm:cxn modelId="{3DDAB735-EC77-4427-B975-66C6B82A3050}" type="presOf" srcId="{E259D501-5196-41D0-93C0-344B7D531C80}" destId="{74209F50-BA9F-42EC-9817-36B3B4381D8E}" srcOrd="1" destOrd="0" presId="urn:microsoft.com/office/officeart/2005/8/layout/list1"/>
    <dgm:cxn modelId="{CB6733C3-54A2-4B45-8231-99655E4DF736}" srcId="{D28572CA-5839-4B84-A8EF-9B89DF10CABB}" destId="{ABE5B275-DC1D-4101-B9DC-2E2096741FE6}" srcOrd="1" destOrd="0" parTransId="{279A94C4-FCF7-4459-A6D0-51104FFAD71E}" sibTransId="{96E58D20-A2F3-49C1-B342-EC1314DC117B}"/>
    <dgm:cxn modelId="{9AC7269A-B3E4-4C27-8C26-3E4006FEC283}" type="presOf" srcId="{CD35B725-FC71-487B-A60B-D6B5EE39393F}" destId="{30FA7CC4-FC2B-4F82-A884-97F9EEEC8E65}" srcOrd="1" destOrd="0" presId="urn:microsoft.com/office/officeart/2005/8/layout/list1"/>
    <dgm:cxn modelId="{0DFF232F-8063-4B72-AB80-5A23A9BDFC83}" type="presOf" srcId="{5277E277-D66B-4763-A6E6-9334B949835A}" destId="{D5E5AD08-726E-4A8C-8BFE-A633DD5BF8B2}" srcOrd="1" destOrd="0" presId="urn:microsoft.com/office/officeart/2005/8/layout/list1"/>
    <dgm:cxn modelId="{2F8B43F4-BC7C-4BAB-9665-8AAC0E3BAB58}" type="presOf" srcId="{6727CD91-8554-4022-915E-A6019FD4F94F}" destId="{A2CF0005-2FCB-4B7E-A902-E363BDEE4AB1}" srcOrd="0" destOrd="1" presId="urn:microsoft.com/office/officeart/2005/8/layout/list1"/>
    <dgm:cxn modelId="{366F9704-559A-41BD-93D1-24BB68E461F3}" srcId="{D28572CA-5839-4B84-A8EF-9B89DF10CABB}" destId="{3DE17D9E-CA31-48EA-9269-0A7D6882FD14}" srcOrd="0" destOrd="0" parTransId="{6FDC9CEC-1884-420F-AD00-B7639831DCE2}" sibTransId="{EE303B9D-5E7B-4D3C-B7BC-EF0F64209E33}"/>
    <dgm:cxn modelId="{A3ABA4D5-BD8A-4095-A2BC-D291972E2CF6}" srcId="{A18D9FC9-2E2A-44E2-A579-5FFA67256C8D}" destId="{E259D501-5196-41D0-93C0-344B7D531C80}" srcOrd="0" destOrd="0" parTransId="{6657071B-0984-4D16-B5CB-168D13ACF349}" sibTransId="{8EE135C8-F35F-4BA4-A082-4F6064418BDF}"/>
    <dgm:cxn modelId="{39B2B969-D360-45EF-8B89-33B72BE99D07}" type="presOf" srcId="{3DE17D9E-CA31-48EA-9269-0A7D6882FD14}" destId="{83CDAE35-5D80-42B2-800B-404D056E9170}" srcOrd="0" destOrd="0" presId="urn:microsoft.com/office/officeart/2005/8/layout/list1"/>
    <dgm:cxn modelId="{B13B8B3F-3C5A-4848-BA5E-E6C876922958}" srcId="{A18D9FC9-2E2A-44E2-A579-5FFA67256C8D}" destId="{925D195B-0175-4AB7-9F43-6B9A7C483AB3}" srcOrd="4" destOrd="0" parTransId="{5B7C6DAC-70A8-4A1F-B785-E5CB0A700499}" sibTransId="{290A5EC1-A915-4FC7-957E-C895B32A16C1}"/>
    <dgm:cxn modelId="{AFB4D2BA-AE67-4BAA-A90E-B1C38443BCE2}" type="presOf" srcId="{EB9F9FC4-D984-454D-91DA-150754040767}" destId="{45C3C3EE-8DB0-436E-A448-3A18761136ED}" srcOrd="0" destOrd="0" presId="urn:microsoft.com/office/officeart/2005/8/layout/list1"/>
    <dgm:cxn modelId="{C8528739-B5B0-4560-8598-19AC9B6F7C66}" srcId="{A18D9FC9-2E2A-44E2-A579-5FFA67256C8D}" destId="{5277E277-D66B-4763-A6E6-9334B949835A}" srcOrd="1" destOrd="0" parTransId="{B7A4B81C-9244-401B-A6BD-D96D6D428DB3}" sibTransId="{85716071-3159-451B-BFD5-37CC1F27FCA9}"/>
    <dgm:cxn modelId="{124BFFB3-76AE-427E-8002-73E8411BE41F}" type="presOf" srcId="{B4E3ECBA-1FB8-47BB-BE71-4A2271EA7A07}" destId="{2444834F-B138-4B61-A5D3-3329C82434AE}" srcOrd="0" destOrd="0" presId="urn:microsoft.com/office/officeart/2005/8/layout/list1"/>
    <dgm:cxn modelId="{2DB3EAF4-5D3D-4CA9-A9B6-9C1A227E60D1}" srcId="{E259D501-5196-41D0-93C0-344B7D531C80}" destId="{6727CD91-8554-4022-915E-A6019FD4F94F}" srcOrd="1" destOrd="0" parTransId="{8BD3D266-1A22-43A2-A01C-3942F45C537F}" sibTransId="{0247A93A-7A39-4C87-8A9F-FBB7C9BDCE3E}"/>
    <dgm:cxn modelId="{23C89A43-B717-4C6D-A248-AF7E04EED2A8}" type="presOf" srcId="{92FAEC4E-E4F5-443C-BDA5-C547FE8459A0}" destId="{736FED36-C460-474B-A611-1FCEEEBF8FA0}" srcOrd="0" destOrd="1" presId="urn:microsoft.com/office/officeart/2005/8/layout/list1"/>
    <dgm:cxn modelId="{DE587189-C1D8-44A5-BCE9-DB1699EF4662}" type="presOf" srcId="{925D195B-0175-4AB7-9F43-6B9A7C483AB3}" destId="{E44583D7-EC10-4852-BAEC-7F57ACAD4F26}" srcOrd="0" destOrd="0" presId="urn:microsoft.com/office/officeart/2005/8/layout/list1"/>
    <dgm:cxn modelId="{B4F708A0-0B68-459B-9E05-33AAE6298666}" type="presOf" srcId="{D28572CA-5839-4B84-A8EF-9B89DF10CABB}" destId="{3461D4CE-9AC6-445F-9E89-C92A1E429967}" srcOrd="0" destOrd="0" presId="urn:microsoft.com/office/officeart/2005/8/layout/list1"/>
    <dgm:cxn modelId="{649EA06B-227D-4DB1-847F-035DF9E4D640}" type="presOf" srcId="{A18D9FC9-2E2A-44E2-A579-5FFA67256C8D}" destId="{63F0722C-B41E-4420-9C92-4A2EB0CDD111}" srcOrd="0" destOrd="0" presId="urn:microsoft.com/office/officeart/2005/8/layout/list1"/>
    <dgm:cxn modelId="{1362DC65-6FC7-4165-AAB8-E9441315A539}" srcId="{A18D9FC9-2E2A-44E2-A579-5FFA67256C8D}" destId="{B4E3ECBA-1FB8-47BB-BE71-4A2271EA7A07}" srcOrd="5" destOrd="0" parTransId="{0F1C89A6-B8E8-492F-AF56-203DBDFDD4D5}" sibTransId="{54A6A0E3-3ECA-44AC-BFC1-BAFEEAE103D3}"/>
    <dgm:cxn modelId="{CEBAF74A-526D-483E-B270-D474E69FEA9F}" type="presOf" srcId="{D28572CA-5839-4B84-A8EF-9B89DF10CABB}" destId="{CEB6B185-6BEB-4FB9-BA6C-51C1B5925A1A}" srcOrd="1" destOrd="0" presId="urn:microsoft.com/office/officeart/2005/8/layout/list1"/>
    <dgm:cxn modelId="{5E16BBD7-35EB-4E36-AAF6-50E84AB05810}" type="presOf" srcId="{5277E277-D66B-4763-A6E6-9334B949835A}" destId="{45265404-743F-416A-AE21-3EC2DB2BF779}" srcOrd="0" destOrd="0" presId="urn:microsoft.com/office/officeart/2005/8/layout/list1"/>
    <dgm:cxn modelId="{E63A9460-E602-4F26-9426-9C8C9E841B5E}" srcId="{5277E277-D66B-4763-A6E6-9334B949835A}" destId="{B8150C55-7296-4872-BF23-1C9954F90281}" srcOrd="0" destOrd="0" parTransId="{0EBA9200-4924-44AD-B83A-0FAA26CEC9F4}" sibTransId="{9FFAF4BE-19B7-4A35-8B8C-DDF0674281BC}"/>
    <dgm:cxn modelId="{3817B463-0DF4-4469-880A-B0257163B556}" type="presOf" srcId="{680D8117-D692-4141-9AF7-772D52C5D614}" destId="{F4868532-7865-4F88-B349-F3C4085E907B}" srcOrd="0" destOrd="0" presId="urn:microsoft.com/office/officeart/2005/8/layout/list1"/>
    <dgm:cxn modelId="{98E858D6-92A7-45DD-B70B-5DA5337FA698}" srcId="{E259D501-5196-41D0-93C0-344B7D531C80}" destId="{B9C2DAFB-2003-410F-A84A-A8112FBF2D6B}" srcOrd="0" destOrd="0" parTransId="{48BEA9B3-19B5-4673-8B3A-51DED20D72D0}" sibTransId="{9E0E619A-AE4B-4F37-9006-A064D49BF3E7}"/>
    <dgm:cxn modelId="{358887CF-1278-4786-AB9A-FD0ECF1DE85D}" srcId="{B4E3ECBA-1FB8-47BB-BE71-4A2271EA7A07}" destId="{EB9F9FC4-D984-454D-91DA-150754040767}" srcOrd="0" destOrd="0" parTransId="{F415054E-6218-4F54-8F2D-5ABB6F64FAFA}" sibTransId="{DAFE8748-8F9C-4E07-A1BA-19DF738A6A6F}"/>
    <dgm:cxn modelId="{BF564C4B-3D42-4B16-AE9E-665A995D021C}" srcId="{5277E277-D66B-4763-A6E6-9334B949835A}" destId="{A11AC3DA-AB0D-4804-8C6B-9C175612A1A3}" srcOrd="1" destOrd="0" parTransId="{6A31A9A5-701F-40F9-91A2-A8155F00C66E}" sibTransId="{03B4719E-7CF2-4286-9C5E-2280721ABBC1}"/>
    <dgm:cxn modelId="{BF1237D8-1EF6-4CFE-9672-52FA9098029F}" type="presOf" srcId="{B9C2DAFB-2003-410F-A84A-A8112FBF2D6B}" destId="{A2CF0005-2FCB-4B7E-A902-E363BDEE4AB1}" srcOrd="0" destOrd="0" presId="urn:microsoft.com/office/officeart/2005/8/layout/list1"/>
    <dgm:cxn modelId="{E500B332-5C8B-467F-993B-9F784A6AE9E3}" type="presOf" srcId="{A11AC3DA-AB0D-4804-8C6B-9C175612A1A3}" destId="{06E3A20F-7D49-4F0F-A3F0-45173F9FB9AF}" srcOrd="0" destOrd="1" presId="urn:microsoft.com/office/officeart/2005/8/layout/list1"/>
    <dgm:cxn modelId="{FED8C86A-3B81-416E-8328-7BF8D2F1372B}" srcId="{925D195B-0175-4AB7-9F43-6B9A7C483AB3}" destId="{92FAEC4E-E4F5-443C-BDA5-C547FE8459A0}" srcOrd="1" destOrd="0" parTransId="{4FF419C5-4865-45AB-ADEA-928E4196728A}" sibTransId="{B7A4C88E-9E7A-4C50-AC3B-0A0F4882240F}"/>
    <dgm:cxn modelId="{B985E8EB-17CC-4FF4-85D3-BAED75157D5F}" type="presOf" srcId="{CD35B725-FC71-487B-A60B-D6B5EE39393F}" destId="{510D8730-2FA4-49FD-8923-C158D4E3709B}" srcOrd="0" destOrd="0" presId="urn:microsoft.com/office/officeart/2005/8/layout/list1"/>
    <dgm:cxn modelId="{D5E1C260-E733-4A85-A4AD-2ACAD19B569B}" srcId="{CD35B725-FC71-487B-A60B-D6B5EE39393F}" destId="{680D8117-D692-4141-9AF7-772D52C5D614}" srcOrd="0" destOrd="0" parTransId="{8F232F48-CB2A-4BF5-AB8C-ABB214D74E11}" sibTransId="{D3FB6015-300E-476F-AA3D-E2E1957949B6}"/>
    <dgm:cxn modelId="{ED4665CA-6BD2-4555-8FCF-6BEB336B1A56}" type="presParOf" srcId="{63F0722C-B41E-4420-9C92-4A2EB0CDD111}" destId="{BAB0A88A-83AA-4B33-BAE2-2EAE67A9F37D}" srcOrd="0" destOrd="0" presId="urn:microsoft.com/office/officeart/2005/8/layout/list1"/>
    <dgm:cxn modelId="{3D3AC148-DFA4-4FE3-9E35-87BDB58AD0FD}" type="presParOf" srcId="{BAB0A88A-83AA-4B33-BAE2-2EAE67A9F37D}" destId="{957A2DCD-AB9C-4F41-A845-4E9909137579}" srcOrd="0" destOrd="0" presId="urn:microsoft.com/office/officeart/2005/8/layout/list1"/>
    <dgm:cxn modelId="{786F7368-65ED-4428-B19A-0B6054710A05}" type="presParOf" srcId="{BAB0A88A-83AA-4B33-BAE2-2EAE67A9F37D}" destId="{74209F50-BA9F-42EC-9817-36B3B4381D8E}" srcOrd="1" destOrd="0" presId="urn:microsoft.com/office/officeart/2005/8/layout/list1"/>
    <dgm:cxn modelId="{3E6C39C4-1F8E-4FD0-A8C1-6ADDC088537B}" type="presParOf" srcId="{63F0722C-B41E-4420-9C92-4A2EB0CDD111}" destId="{14179B4D-E8B2-4377-B330-D8EA3DD6BAA6}" srcOrd="1" destOrd="0" presId="urn:microsoft.com/office/officeart/2005/8/layout/list1"/>
    <dgm:cxn modelId="{259E70E5-2F1B-4C37-BF3F-44F6CBDF8E2C}" type="presParOf" srcId="{63F0722C-B41E-4420-9C92-4A2EB0CDD111}" destId="{A2CF0005-2FCB-4B7E-A902-E363BDEE4AB1}" srcOrd="2" destOrd="0" presId="urn:microsoft.com/office/officeart/2005/8/layout/list1"/>
    <dgm:cxn modelId="{26D33120-72BD-4A6F-A59B-B38D7ECE876B}" type="presParOf" srcId="{63F0722C-B41E-4420-9C92-4A2EB0CDD111}" destId="{F263C9A2-051C-4FD6-89D8-41E3C98A4FF3}" srcOrd="3" destOrd="0" presId="urn:microsoft.com/office/officeart/2005/8/layout/list1"/>
    <dgm:cxn modelId="{F97BAC34-9B79-4693-BEC0-B8F94AD8DDCE}" type="presParOf" srcId="{63F0722C-B41E-4420-9C92-4A2EB0CDD111}" destId="{80E6A3E9-D823-41F1-A4E8-AA8C82AA7D41}" srcOrd="4" destOrd="0" presId="urn:microsoft.com/office/officeart/2005/8/layout/list1"/>
    <dgm:cxn modelId="{AE5749FA-5E68-4906-84D2-EFA2755B0D5D}" type="presParOf" srcId="{80E6A3E9-D823-41F1-A4E8-AA8C82AA7D41}" destId="{45265404-743F-416A-AE21-3EC2DB2BF779}" srcOrd="0" destOrd="0" presId="urn:microsoft.com/office/officeart/2005/8/layout/list1"/>
    <dgm:cxn modelId="{EB7CABF8-E1DB-4530-BFD4-E89E2B032CD1}" type="presParOf" srcId="{80E6A3E9-D823-41F1-A4E8-AA8C82AA7D41}" destId="{D5E5AD08-726E-4A8C-8BFE-A633DD5BF8B2}" srcOrd="1" destOrd="0" presId="urn:microsoft.com/office/officeart/2005/8/layout/list1"/>
    <dgm:cxn modelId="{ED9B59A5-932C-4EB4-A4EF-E50FB9DBE1EC}" type="presParOf" srcId="{63F0722C-B41E-4420-9C92-4A2EB0CDD111}" destId="{99150553-3418-4BD0-BD9A-C74EBD957892}" srcOrd="5" destOrd="0" presId="urn:microsoft.com/office/officeart/2005/8/layout/list1"/>
    <dgm:cxn modelId="{76F9EE59-07CA-40D8-93FA-D592300170B5}" type="presParOf" srcId="{63F0722C-B41E-4420-9C92-4A2EB0CDD111}" destId="{06E3A20F-7D49-4F0F-A3F0-45173F9FB9AF}" srcOrd="6" destOrd="0" presId="urn:microsoft.com/office/officeart/2005/8/layout/list1"/>
    <dgm:cxn modelId="{A0E9E2BC-A737-4460-BEF3-E403F64D0534}" type="presParOf" srcId="{63F0722C-B41E-4420-9C92-4A2EB0CDD111}" destId="{1762B970-296A-49D5-A2E3-E975419FA55F}" srcOrd="7" destOrd="0" presId="urn:microsoft.com/office/officeart/2005/8/layout/list1"/>
    <dgm:cxn modelId="{15144B0B-5945-437C-9A0D-8E16BB8F4416}" type="presParOf" srcId="{63F0722C-B41E-4420-9C92-4A2EB0CDD111}" destId="{0A91667D-0687-4037-AB87-F0AD09FE0D3F}" srcOrd="8" destOrd="0" presId="urn:microsoft.com/office/officeart/2005/8/layout/list1"/>
    <dgm:cxn modelId="{72F4FC13-8790-4657-94F2-9B40A2F8CC0B}" type="presParOf" srcId="{0A91667D-0687-4037-AB87-F0AD09FE0D3F}" destId="{3461D4CE-9AC6-445F-9E89-C92A1E429967}" srcOrd="0" destOrd="0" presId="urn:microsoft.com/office/officeart/2005/8/layout/list1"/>
    <dgm:cxn modelId="{DEA1F732-2427-4AE2-9277-BF34CAC5C009}" type="presParOf" srcId="{0A91667D-0687-4037-AB87-F0AD09FE0D3F}" destId="{CEB6B185-6BEB-4FB9-BA6C-51C1B5925A1A}" srcOrd="1" destOrd="0" presId="urn:microsoft.com/office/officeart/2005/8/layout/list1"/>
    <dgm:cxn modelId="{306A6784-0032-43CB-8BB9-18D6C913B49D}" type="presParOf" srcId="{63F0722C-B41E-4420-9C92-4A2EB0CDD111}" destId="{2626DA76-027D-42FB-B9EC-E732671B2D35}" srcOrd="9" destOrd="0" presId="urn:microsoft.com/office/officeart/2005/8/layout/list1"/>
    <dgm:cxn modelId="{DF80EAD3-08CD-48F7-96BA-211465B0070A}" type="presParOf" srcId="{63F0722C-B41E-4420-9C92-4A2EB0CDD111}" destId="{83CDAE35-5D80-42B2-800B-404D056E9170}" srcOrd="10" destOrd="0" presId="urn:microsoft.com/office/officeart/2005/8/layout/list1"/>
    <dgm:cxn modelId="{77D778E2-42D0-4F9F-A2CC-B7F721F99B2D}" type="presParOf" srcId="{63F0722C-B41E-4420-9C92-4A2EB0CDD111}" destId="{DB355D32-9B18-48AE-9222-59A52E557AD8}" srcOrd="11" destOrd="0" presId="urn:microsoft.com/office/officeart/2005/8/layout/list1"/>
    <dgm:cxn modelId="{3A9C1367-1799-46ED-BF46-D4FB853CB251}" type="presParOf" srcId="{63F0722C-B41E-4420-9C92-4A2EB0CDD111}" destId="{C75F9E0C-3935-4FE9-8E40-B8747CD2BB85}" srcOrd="12" destOrd="0" presId="urn:microsoft.com/office/officeart/2005/8/layout/list1"/>
    <dgm:cxn modelId="{FA88F32F-4CF3-49C8-9150-EE11D1772AAA}" type="presParOf" srcId="{C75F9E0C-3935-4FE9-8E40-B8747CD2BB85}" destId="{510D8730-2FA4-49FD-8923-C158D4E3709B}" srcOrd="0" destOrd="0" presId="urn:microsoft.com/office/officeart/2005/8/layout/list1"/>
    <dgm:cxn modelId="{AB150ABE-4CB5-4BE4-8D9B-603F94E98799}" type="presParOf" srcId="{C75F9E0C-3935-4FE9-8E40-B8747CD2BB85}" destId="{30FA7CC4-FC2B-4F82-A884-97F9EEEC8E65}" srcOrd="1" destOrd="0" presId="urn:microsoft.com/office/officeart/2005/8/layout/list1"/>
    <dgm:cxn modelId="{E5189ED3-E237-479A-B7DC-D3E126F77EBD}" type="presParOf" srcId="{63F0722C-B41E-4420-9C92-4A2EB0CDD111}" destId="{6F085AB2-4848-4D99-93CA-277201A8C0C2}" srcOrd="13" destOrd="0" presId="urn:microsoft.com/office/officeart/2005/8/layout/list1"/>
    <dgm:cxn modelId="{FA02AB8F-950C-4863-89CB-2A61B9A571C7}" type="presParOf" srcId="{63F0722C-B41E-4420-9C92-4A2EB0CDD111}" destId="{F4868532-7865-4F88-B349-F3C4085E907B}" srcOrd="14" destOrd="0" presId="urn:microsoft.com/office/officeart/2005/8/layout/list1"/>
    <dgm:cxn modelId="{99C5A1E7-54C7-49F5-8DB0-8B258C9F166E}" type="presParOf" srcId="{63F0722C-B41E-4420-9C92-4A2EB0CDD111}" destId="{85AD1A7D-D5EA-4F97-A832-7C24BCEE32FE}" srcOrd="15" destOrd="0" presId="urn:microsoft.com/office/officeart/2005/8/layout/list1"/>
    <dgm:cxn modelId="{909DFD04-D78B-4516-B530-31CDA221EB83}" type="presParOf" srcId="{63F0722C-B41E-4420-9C92-4A2EB0CDD111}" destId="{44E21CC5-D1FF-4832-BE22-BAC58D8096BD}" srcOrd="16" destOrd="0" presId="urn:microsoft.com/office/officeart/2005/8/layout/list1"/>
    <dgm:cxn modelId="{7416C867-72FF-4A1C-A86E-E072BEDEC929}" type="presParOf" srcId="{44E21CC5-D1FF-4832-BE22-BAC58D8096BD}" destId="{E44583D7-EC10-4852-BAEC-7F57ACAD4F26}" srcOrd="0" destOrd="0" presId="urn:microsoft.com/office/officeart/2005/8/layout/list1"/>
    <dgm:cxn modelId="{D530AE40-F049-4669-B4CD-B6F67EAC1206}" type="presParOf" srcId="{44E21CC5-D1FF-4832-BE22-BAC58D8096BD}" destId="{695ADE5A-4EF7-4067-AB1A-46982874F450}" srcOrd="1" destOrd="0" presId="urn:microsoft.com/office/officeart/2005/8/layout/list1"/>
    <dgm:cxn modelId="{ECB5BBF0-F391-43CB-9A25-29103E43DE1E}" type="presParOf" srcId="{63F0722C-B41E-4420-9C92-4A2EB0CDD111}" destId="{C2F1BB64-3931-452F-84F3-2B102FB770B0}" srcOrd="17" destOrd="0" presId="urn:microsoft.com/office/officeart/2005/8/layout/list1"/>
    <dgm:cxn modelId="{50B2C166-60B7-4BA2-96EC-9E5AECB16F01}" type="presParOf" srcId="{63F0722C-B41E-4420-9C92-4A2EB0CDD111}" destId="{736FED36-C460-474B-A611-1FCEEEBF8FA0}" srcOrd="18" destOrd="0" presId="urn:microsoft.com/office/officeart/2005/8/layout/list1"/>
    <dgm:cxn modelId="{76C40E9D-66CE-4E1C-B838-5ADC959C10E6}" type="presParOf" srcId="{63F0722C-B41E-4420-9C92-4A2EB0CDD111}" destId="{245A0863-22FB-4D7E-8CB2-040DA1135A48}" srcOrd="19" destOrd="0" presId="urn:microsoft.com/office/officeart/2005/8/layout/list1"/>
    <dgm:cxn modelId="{1B203A62-E41A-479C-BF42-FB1101000549}" type="presParOf" srcId="{63F0722C-B41E-4420-9C92-4A2EB0CDD111}" destId="{1FFA8931-A30D-4B71-9070-F6DF64B2F3DE}" srcOrd="20" destOrd="0" presId="urn:microsoft.com/office/officeart/2005/8/layout/list1"/>
    <dgm:cxn modelId="{61FB8292-659D-4082-A056-EF6F6C728752}" type="presParOf" srcId="{1FFA8931-A30D-4B71-9070-F6DF64B2F3DE}" destId="{2444834F-B138-4B61-A5D3-3329C82434AE}" srcOrd="0" destOrd="0" presId="urn:microsoft.com/office/officeart/2005/8/layout/list1"/>
    <dgm:cxn modelId="{CB9E7381-AF76-4ADF-95BF-91A48CAF6CAF}" type="presParOf" srcId="{1FFA8931-A30D-4B71-9070-F6DF64B2F3DE}" destId="{EB187D50-4346-4ECC-8484-0D93A1F5373F}" srcOrd="1" destOrd="0" presId="urn:microsoft.com/office/officeart/2005/8/layout/list1"/>
    <dgm:cxn modelId="{DDF6D094-26A2-485E-BFA5-73D6103F3C0D}" type="presParOf" srcId="{63F0722C-B41E-4420-9C92-4A2EB0CDD111}" destId="{D5C225AC-F1F2-40CD-9533-1A2D8ED96B0A}" srcOrd="21" destOrd="0" presId="urn:microsoft.com/office/officeart/2005/8/layout/list1"/>
    <dgm:cxn modelId="{A9CE794B-9CA9-4D76-959C-CA03B70332FE}" type="presParOf" srcId="{63F0722C-B41E-4420-9C92-4A2EB0CDD111}" destId="{45C3C3EE-8DB0-436E-A448-3A18761136E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057D7-3AD6-4648-878E-21BCCF18BCB6}">
      <dsp:nvSpPr>
        <dsp:cNvPr id="0" name=""/>
        <dsp:cNvSpPr/>
      </dsp:nvSpPr>
      <dsp:spPr>
        <a:xfrm>
          <a:off x="2253971" y="557205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600619"/>
        <a:ext cx="23057" cy="4611"/>
      </dsp:txXfrm>
    </dsp:sp>
    <dsp:sp modelId="{38C6FEC2-2D5C-4172-A1A5-67514981D2D7}">
      <dsp:nvSpPr>
        <dsp:cNvPr id="0" name=""/>
        <dsp:cNvSpPr/>
      </dsp:nvSpPr>
      <dsp:spPr>
        <a:xfrm>
          <a:off x="250770" y="1425"/>
          <a:ext cx="2005001" cy="120300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June: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LRPAC Recommendation</a:t>
          </a:r>
          <a:endParaRPr lang="en-US" sz="1300" kern="1200" dirty="0"/>
        </a:p>
      </dsp:txBody>
      <dsp:txXfrm>
        <a:off x="250770" y="1425"/>
        <a:ext cx="2005001" cy="1203000"/>
      </dsp:txXfrm>
    </dsp:sp>
    <dsp:sp modelId="{AF4E5439-A016-4819-9304-A5145E19420B}">
      <dsp:nvSpPr>
        <dsp:cNvPr id="0" name=""/>
        <dsp:cNvSpPr/>
      </dsp:nvSpPr>
      <dsp:spPr>
        <a:xfrm>
          <a:off x="4720123" y="557205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17190"/>
              <a:satOff val="-2048"/>
              <a:lumOff val="403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600619"/>
        <a:ext cx="23057" cy="4611"/>
      </dsp:txXfrm>
    </dsp:sp>
    <dsp:sp modelId="{26220032-A5F9-47AB-9ED9-E2805BE7309D}">
      <dsp:nvSpPr>
        <dsp:cNvPr id="0" name=""/>
        <dsp:cNvSpPr/>
      </dsp:nvSpPr>
      <dsp:spPr>
        <a:xfrm>
          <a:off x="2716921" y="1425"/>
          <a:ext cx="2005001" cy="1203000"/>
        </a:xfrm>
        <a:prstGeom prst="rect">
          <a:avLst/>
        </a:prstGeom>
        <a:solidFill>
          <a:schemeClr val="accent2">
            <a:shade val="80000"/>
            <a:hueOff val="15048"/>
            <a:satOff val="-1849"/>
            <a:lumOff val="38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August: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Staff Presentation &amp; School Board Approval</a:t>
          </a:r>
          <a:endParaRPr lang="en-US" sz="1300" kern="1200" dirty="0"/>
        </a:p>
      </dsp:txBody>
      <dsp:txXfrm>
        <a:off x="2716921" y="1425"/>
        <a:ext cx="2005001" cy="1203000"/>
      </dsp:txXfrm>
    </dsp:sp>
    <dsp:sp modelId="{D8E50773-308E-4380-A043-164976F6DC27}">
      <dsp:nvSpPr>
        <dsp:cNvPr id="0" name=""/>
        <dsp:cNvSpPr/>
      </dsp:nvSpPr>
      <dsp:spPr>
        <a:xfrm>
          <a:off x="1253271" y="1202625"/>
          <a:ext cx="4932302" cy="430550"/>
        </a:xfrm>
        <a:custGeom>
          <a:avLst/>
          <a:gdLst/>
          <a:ahLst/>
          <a:cxnLst/>
          <a:rect l="0" t="0" r="0" b="0"/>
          <a:pathLst>
            <a:path>
              <a:moveTo>
                <a:pt x="4932302" y="0"/>
              </a:moveTo>
              <a:lnTo>
                <a:pt x="4932302" y="232375"/>
              </a:lnTo>
              <a:lnTo>
                <a:pt x="0" y="232375"/>
              </a:lnTo>
              <a:lnTo>
                <a:pt x="0" y="43055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34380"/>
              <a:satOff val="-4096"/>
              <a:lumOff val="805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95577" y="1415595"/>
        <a:ext cx="247690" cy="4611"/>
      </dsp:txXfrm>
    </dsp:sp>
    <dsp:sp modelId="{89BE8931-7688-44F9-AE6D-67CEED504548}">
      <dsp:nvSpPr>
        <dsp:cNvPr id="0" name=""/>
        <dsp:cNvSpPr/>
      </dsp:nvSpPr>
      <dsp:spPr>
        <a:xfrm>
          <a:off x="5183073" y="1425"/>
          <a:ext cx="2005001" cy="1203000"/>
        </a:xfrm>
        <a:prstGeom prst="rect">
          <a:avLst/>
        </a:prstGeom>
        <a:solidFill>
          <a:schemeClr val="accent2">
            <a:shade val="80000"/>
            <a:hueOff val="30097"/>
            <a:satOff val="-3697"/>
            <a:lumOff val="76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September: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OMB + OFD Review Submission</a:t>
          </a:r>
          <a:endParaRPr lang="en-US" sz="1300" kern="1200" dirty="0"/>
        </a:p>
      </dsp:txBody>
      <dsp:txXfrm>
        <a:off x="5183073" y="1425"/>
        <a:ext cx="2005001" cy="1203000"/>
      </dsp:txXfrm>
    </dsp:sp>
    <dsp:sp modelId="{EA909EFA-7259-4A17-A2E0-A615D7A199C6}">
      <dsp:nvSpPr>
        <dsp:cNvPr id="0" name=""/>
        <dsp:cNvSpPr/>
      </dsp:nvSpPr>
      <dsp:spPr>
        <a:xfrm>
          <a:off x="2253971" y="2221356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51570"/>
              <a:satOff val="-6144"/>
              <a:lumOff val="1208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2264770"/>
        <a:ext cx="23057" cy="4611"/>
      </dsp:txXfrm>
    </dsp:sp>
    <dsp:sp modelId="{F15A923B-2D91-4531-965F-EBCBE7D1C839}">
      <dsp:nvSpPr>
        <dsp:cNvPr id="0" name=""/>
        <dsp:cNvSpPr/>
      </dsp:nvSpPr>
      <dsp:spPr>
        <a:xfrm>
          <a:off x="250770" y="1665576"/>
          <a:ext cx="2005001" cy="1203000"/>
        </a:xfrm>
        <a:prstGeom prst="rect">
          <a:avLst/>
        </a:prstGeom>
        <a:solidFill>
          <a:schemeClr val="accent2">
            <a:shade val="80000"/>
            <a:hueOff val="45145"/>
            <a:satOff val="-5546"/>
            <a:lumOff val="115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October: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Technical Review Committee rank projects &amp; Financial Review Committee meets</a:t>
          </a:r>
          <a:endParaRPr lang="en-US" sz="1300" kern="1200" dirty="0"/>
        </a:p>
      </dsp:txBody>
      <dsp:txXfrm>
        <a:off x="250770" y="1665576"/>
        <a:ext cx="2005001" cy="1203000"/>
      </dsp:txXfrm>
    </dsp:sp>
    <dsp:sp modelId="{17532245-A446-41EC-88E4-9AF65F2DAA9E}">
      <dsp:nvSpPr>
        <dsp:cNvPr id="0" name=""/>
        <dsp:cNvSpPr/>
      </dsp:nvSpPr>
      <dsp:spPr>
        <a:xfrm>
          <a:off x="4720123" y="2221356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68760"/>
              <a:satOff val="-8193"/>
              <a:lumOff val="161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2264770"/>
        <a:ext cx="23057" cy="4611"/>
      </dsp:txXfrm>
    </dsp:sp>
    <dsp:sp modelId="{EE293AF9-6A6E-4BDB-A6F6-1F637B337FBD}">
      <dsp:nvSpPr>
        <dsp:cNvPr id="0" name=""/>
        <dsp:cNvSpPr/>
      </dsp:nvSpPr>
      <dsp:spPr>
        <a:xfrm>
          <a:off x="2716921" y="1665576"/>
          <a:ext cx="2005001" cy="1203000"/>
        </a:xfrm>
        <a:prstGeom prst="rect">
          <a:avLst/>
        </a:prstGeom>
        <a:solidFill>
          <a:schemeClr val="accent2">
            <a:shade val="80000"/>
            <a:hueOff val="60193"/>
            <a:satOff val="-7395"/>
            <a:lumOff val="153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November: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Oversight  Committee reviews TRC’s recommendation</a:t>
          </a:r>
          <a:endParaRPr lang="en-US" sz="1300" kern="1200" dirty="0"/>
        </a:p>
      </dsp:txBody>
      <dsp:txXfrm>
        <a:off x="2716921" y="1665576"/>
        <a:ext cx="2005001" cy="1203000"/>
      </dsp:txXfrm>
    </dsp:sp>
    <dsp:sp modelId="{DD9A4243-E6E4-49C6-BCA9-DF703FD402F4}">
      <dsp:nvSpPr>
        <dsp:cNvPr id="0" name=""/>
        <dsp:cNvSpPr/>
      </dsp:nvSpPr>
      <dsp:spPr>
        <a:xfrm>
          <a:off x="1253271" y="2866776"/>
          <a:ext cx="4932302" cy="430550"/>
        </a:xfrm>
        <a:custGeom>
          <a:avLst/>
          <a:gdLst/>
          <a:ahLst/>
          <a:cxnLst/>
          <a:rect l="0" t="0" r="0" b="0"/>
          <a:pathLst>
            <a:path>
              <a:moveTo>
                <a:pt x="4932302" y="0"/>
              </a:moveTo>
              <a:lnTo>
                <a:pt x="4932302" y="232375"/>
              </a:lnTo>
              <a:lnTo>
                <a:pt x="0" y="232375"/>
              </a:lnTo>
              <a:lnTo>
                <a:pt x="0" y="43055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85950"/>
              <a:satOff val="-10241"/>
              <a:lumOff val="2014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95577" y="3079746"/>
        <a:ext cx="247690" cy="4611"/>
      </dsp:txXfrm>
    </dsp:sp>
    <dsp:sp modelId="{AB7ECAEA-4451-4F6D-A297-9D5D7DC1D6E2}">
      <dsp:nvSpPr>
        <dsp:cNvPr id="0" name=""/>
        <dsp:cNvSpPr/>
      </dsp:nvSpPr>
      <dsp:spPr>
        <a:xfrm>
          <a:off x="5183073" y="1665576"/>
          <a:ext cx="2005001" cy="1203000"/>
        </a:xfrm>
        <a:prstGeom prst="rect">
          <a:avLst/>
        </a:prstGeom>
        <a:solidFill>
          <a:schemeClr val="accent2">
            <a:shade val="80000"/>
            <a:hueOff val="75241"/>
            <a:satOff val="-9243"/>
            <a:lumOff val="191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December: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Joint Board Meeting to review recommendations</a:t>
          </a:r>
        </a:p>
      </dsp:txBody>
      <dsp:txXfrm>
        <a:off x="5183073" y="1665576"/>
        <a:ext cx="2005001" cy="1203000"/>
      </dsp:txXfrm>
    </dsp:sp>
    <dsp:sp modelId="{A436CD29-B557-4DF4-A4B7-EE09A244366A}">
      <dsp:nvSpPr>
        <dsp:cNvPr id="0" name=""/>
        <dsp:cNvSpPr/>
      </dsp:nvSpPr>
      <dsp:spPr>
        <a:xfrm>
          <a:off x="2253971" y="3885507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103140"/>
              <a:satOff val="-12289"/>
              <a:lumOff val="2417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3928921"/>
        <a:ext cx="23057" cy="4611"/>
      </dsp:txXfrm>
    </dsp:sp>
    <dsp:sp modelId="{DDAF6B33-CDD3-47FE-838E-3554BF3D2F44}">
      <dsp:nvSpPr>
        <dsp:cNvPr id="0" name=""/>
        <dsp:cNvSpPr/>
      </dsp:nvSpPr>
      <dsp:spPr>
        <a:xfrm>
          <a:off x="250770" y="3329727"/>
          <a:ext cx="2005001" cy="1203000"/>
        </a:xfrm>
        <a:prstGeom prst="rect">
          <a:avLst/>
        </a:prstGeom>
        <a:solidFill>
          <a:schemeClr val="accent2">
            <a:shade val="80000"/>
            <a:hueOff val="90290"/>
            <a:satOff val="-11092"/>
            <a:lumOff val="230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February: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County Executive submits final document to BOS</a:t>
          </a:r>
          <a:endParaRPr lang="en-US" sz="1300" kern="1200" dirty="0"/>
        </a:p>
      </dsp:txBody>
      <dsp:txXfrm>
        <a:off x="250770" y="3329727"/>
        <a:ext cx="2005001" cy="1203000"/>
      </dsp:txXfrm>
    </dsp:sp>
    <dsp:sp modelId="{D8589531-A644-4646-A918-55A2E227AE1E}">
      <dsp:nvSpPr>
        <dsp:cNvPr id="0" name=""/>
        <dsp:cNvSpPr/>
      </dsp:nvSpPr>
      <dsp:spPr>
        <a:xfrm>
          <a:off x="4720123" y="3885507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12700" cap="flat" cmpd="sng" algn="ctr">
          <a:solidFill>
            <a:schemeClr val="accent2">
              <a:shade val="90000"/>
              <a:hueOff val="120330"/>
              <a:satOff val="-14337"/>
              <a:lumOff val="2820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3928921"/>
        <a:ext cx="23057" cy="4611"/>
      </dsp:txXfrm>
    </dsp:sp>
    <dsp:sp modelId="{7F891B2E-C627-4A60-B659-1380E732AC83}">
      <dsp:nvSpPr>
        <dsp:cNvPr id="0" name=""/>
        <dsp:cNvSpPr/>
      </dsp:nvSpPr>
      <dsp:spPr>
        <a:xfrm>
          <a:off x="2716921" y="3329727"/>
          <a:ext cx="2005001" cy="1203000"/>
        </a:xfrm>
        <a:prstGeom prst="rect">
          <a:avLst/>
        </a:prstGeom>
        <a:solidFill>
          <a:schemeClr val="accent2">
            <a:shade val="80000"/>
            <a:hueOff val="105338"/>
            <a:satOff val="-12940"/>
            <a:lumOff val="268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March: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BOS Work Session on capital budget + public hearings</a:t>
          </a:r>
        </a:p>
      </dsp:txBody>
      <dsp:txXfrm>
        <a:off x="2716921" y="3329727"/>
        <a:ext cx="2005001" cy="1203000"/>
      </dsp:txXfrm>
    </dsp:sp>
    <dsp:sp modelId="{78AF124A-5FEC-4D30-8712-708E1836118F}">
      <dsp:nvSpPr>
        <dsp:cNvPr id="0" name=""/>
        <dsp:cNvSpPr/>
      </dsp:nvSpPr>
      <dsp:spPr>
        <a:xfrm>
          <a:off x="5183073" y="3329727"/>
          <a:ext cx="2005001" cy="1203000"/>
        </a:xfrm>
        <a:prstGeom prst="rect">
          <a:avLst/>
        </a:prstGeom>
        <a:solidFill>
          <a:schemeClr val="accent2">
            <a:shade val="80000"/>
            <a:hueOff val="120386"/>
            <a:satOff val="-14789"/>
            <a:lumOff val="306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April: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BOS Adopts Budget</a:t>
          </a:r>
          <a:endParaRPr lang="en-US" sz="1300" kern="1200" dirty="0"/>
        </a:p>
      </dsp:txBody>
      <dsp:txXfrm>
        <a:off x="5183073" y="3329727"/>
        <a:ext cx="2005001" cy="120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F0005-2FCB-4B7E-A902-E363BDEE4AB1}">
      <dsp:nvSpPr>
        <dsp:cNvPr id="0" name=""/>
        <dsp:cNvSpPr/>
      </dsp:nvSpPr>
      <dsp:spPr>
        <a:xfrm>
          <a:off x="0" y="257544"/>
          <a:ext cx="79248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Update furniture to create a flexible &amp; comfortable learning environment.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This includes ergonomic seating choice, work surfaces that vary in height &amp; size but are all mobile, &amp; adequate storage.  </a:t>
          </a:r>
          <a:endParaRPr lang="en-US" sz="1200" kern="1200" dirty="0"/>
        </a:p>
      </dsp:txBody>
      <dsp:txXfrm>
        <a:off x="0" y="257544"/>
        <a:ext cx="7924800" cy="831600"/>
      </dsp:txXfrm>
    </dsp:sp>
    <dsp:sp modelId="{74209F50-BA9F-42EC-9817-36B3B4381D8E}">
      <dsp:nvSpPr>
        <dsp:cNvPr id="0" name=""/>
        <dsp:cNvSpPr/>
      </dsp:nvSpPr>
      <dsp:spPr>
        <a:xfrm>
          <a:off x="396240" y="80424"/>
          <a:ext cx="554736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CLASSROOM FURNITURE UPGRADE</a:t>
          </a:r>
          <a:endParaRPr lang="en-US" sz="1200" i="0" kern="1200" dirty="0"/>
        </a:p>
      </dsp:txBody>
      <dsp:txXfrm>
        <a:off x="413533" y="97717"/>
        <a:ext cx="5512774" cy="319654"/>
      </dsp:txXfrm>
    </dsp:sp>
    <dsp:sp modelId="{06E3A20F-7D49-4F0F-A3F0-45173F9FB9AF}">
      <dsp:nvSpPr>
        <dsp:cNvPr id="0" name=""/>
        <dsp:cNvSpPr/>
      </dsp:nvSpPr>
      <dsp:spPr>
        <a:xfrm>
          <a:off x="0" y="1331064"/>
          <a:ext cx="79248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Renovate classroom spaces to update all finishes, casework, &amp; lighting.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Improve transparency &amp; connection to adjacent spaces, including the outdoors if feasible.   </a:t>
          </a:r>
          <a:endParaRPr lang="en-US" sz="1200" kern="1200" dirty="0"/>
        </a:p>
      </dsp:txBody>
      <dsp:txXfrm>
        <a:off x="0" y="1331064"/>
        <a:ext cx="7924800" cy="680400"/>
      </dsp:txXfrm>
    </dsp:sp>
    <dsp:sp modelId="{D5E5AD08-726E-4A8C-8BFE-A633DD5BF8B2}">
      <dsp:nvSpPr>
        <dsp:cNvPr id="0" name=""/>
        <dsp:cNvSpPr/>
      </dsp:nvSpPr>
      <dsp:spPr>
        <a:xfrm>
          <a:off x="396240" y="1153944"/>
          <a:ext cx="5547360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CLASSROOM MODERNIZATION</a:t>
          </a:r>
          <a:r>
            <a:rPr lang="en-US" sz="1200" i="1" kern="1200" dirty="0" smtClean="0"/>
            <a:t>	</a:t>
          </a:r>
          <a:endParaRPr lang="en-US" sz="1200" kern="1200" dirty="0"/>
        </a:p>
      </dsp:txBody>
      <dsp:txXfrm>
        <a:off x="413533" y="1171237"/>
        <a:ext cx="5512774" cy="319654"/>
      </dsp:txXfrm>
    </dsp:sp>
    <dsp:sp modelId="{83CDAE35-5D80-42B2-800B-404D056E9170}">
      <dsp:nvSpPr>
        <dsp:cNvPr id="0" name=""/>
        <dsp:cNvSpPr/>
      </dsp:nvSpPr>
      <dsp:spPr>
        <a:xfrm>
          <a:off x="0" y="2253384"/>
          <a:ext cx="79248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Renovate media centers to be flexible hubs of congregation, collaboration, &amp; creation.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This includes updating furniture, shelving, and accessory spaces.</a:t>
          </a:r>
          <a:endParaRPr lang="en-US" sz="1200" kern="1200" dirty="0"/>
        </a:p>
      </dsp:txBody>
      <dsp:txXfrm>
        <a:off x="0" y="2253384"/>
        <a:ext cx="7924800" cy="680400"/>
      </dsp:txXfrm>
    </dsp:sp>
    <dsp:sp modelId="{CEB6B185-6BEB-4FB9-BA6C-51C1B5925A1A}">
      <dsp:nvSpPr>
        <dsp:cNvPr id="0" name=""/>
        <dsp:cNvSpPr/>
      </dsp:nvSpPr>
      <dsp:spPr>
        <a:xfrm>
          <a:off x="396240" y="2076264"/>
          <a:ext cx="5547360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MEDIA CENTER RENOVATION	</a:t>
          </a:r>
          <a:endParaRPr lang="en-US" sz="1200" i="0" kern="1200" dirty="0"/>
        </a:p>
      </dsp:txBody>
      <dsp:txXfrm>
        <a:off x="413533" y="2093557"/>
        <a:ext cx="5512774" cy="319654"/>
      </dsp:txXfrm>
    </dsp:sp>
    <dsp:sp modelId="{F4868532-7865-4F88-B349-F3C4085E907B}">
      <dsp:nvSpPr>
        <dsp:cNvPr id="0" name=""/>
        <dsp:cNvSpPr/>
      </dsp:nvSpPr>
      <dsp:spPr>
        <a:xfrm>
          <a:off x="0" y="3175704"/>
          <a:ext cx="7924800" cy="491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Update cafeteria finishes &amp; furniture.</a:t>
          </a:r>
          <a:endParaRPr lang="en-US" sz="1200" kern="1200" dirty="0"/>
        </a:p>
      </dsp:txBody>
      <dsp:txXfrm>
        <a:off x="0" y="3175704"/>
        <a:ext cx="7924800" cy="491400"/>
      </dsp:txXfrm>
    </dsp:sp>
    <dsp:sp modelId="{30FA7CC4-FC2B-4F82-A884-97F9EEEC8E65}">
      <dsp:nvSpPr>
        <dsp:cNvPr id="0" name=""/>
        <dsp:cNvSpPr/>
      </dsp:nvSpPr>
      <dsp:spPr>
        <a:xfrm>
          <a:off x="396240" y="2998584"/>
          <a:ext cx="5547360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CAFETERIA RENOVATION</a:t>
          </a:r>
          <a:r>
            <a:rPr lang="en-US" sz="1200" i="1" kern="1200" dirty="0" smtClean="0"/>
            <a:t>			</a:t>
          </a:r>
          <a:endParaRPr lang="en-US" sz="1200" kern="1200" dirty="0"/>
        </a:p>
      </dsp:txBody>
      <dsp:txXfrm>
        <a:off x="413533" y="3015877"/>
        <a:ext cx="5512774" cy="319654"/>
      </dsp:txXfrm>
    </dsp:sp>
    <dsp:sp modelId="{736FED36-C460-474B-A611-1FCEEEBF8FA0}">
      <dsp:nvSpPr>
        <dsp:cNvPr id="0" name=""/>
        <dsp:cNvSpPr/>
      </dsp:nvSpPr>
      <dsp:spPr>
        <a:xfrm>
          <a:off x="0" y="3909024"/>
          <a:ext cx="79248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Renovate existing spaces to create state-of-the-art music, art, CTE &amp; other specialty rooms.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Create dedicated maker spaces.</a:t>
          </a:r>
          <a:endParaRPr lang="en-US" sz="1200" kern="1200" dirty="0"/>
        </a:p>
      </dsp:txBody>
      <dsp:txXfrm>
        <a:off x="0" y="3909024"/>
        <a:ext cx="7924800" cy="680400"/>
      </dsp:txXfrm>
    </dsp:sp>
    <dsp:sp modelId="{695ADE5A-4EF7-4067-AB1A-46982874F450}">
      <dsp:nvSpPr>
        <dsp:cNvPr id="0" name=""/>
        <dsp:cNvSpPr/>
      </dsp:nvSpPr>
      <dsp:spPr>
        <a:xfrm>
          <a:off x="396240" y="3731904"/>
          <a:ext cx="5547360" cy="3542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/>
            <a:t>SPECIALTY CLASSROOM RENOVATION</a:t>
          </a:r>
          <a:r>
            <a:rPr lang="en-US" sz="1200" i="1" kern="1200" dirty="0" smtClean="0"/>
            <a:t>		</a:t>
          </a:r>
          <a:endParaRPr lang="en-US" sz="1200" kern="1200" dirty="0"/>
        </a:p>
      </dsp:txBody>
      <dsp:txXfrm>
        <a:off x="413533" y="3749197"/>
        <a:ext cx="5512774" cy="319654"/>
      </dsp:txXfrm>
    </dsp:sp>
    <dsp:sp modelId="{45C3C3EE-8DB0-436E-A448-3A18761136ED}">
      <dsp:nvSpPr>
        <dsp:cNvPr id="0" name=""/>
        <dsp:cNvSpPr/>
      </dsp:nvSpPr>
      <dsp:spPr>
        <a:xfrm>
          <a:off x="0" y="4831345"/>
          <a:ext cx="792480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5053" tIns="249936" rIns="61505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Add day lighting to spaces with no or minimal natural light.   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Update blinds or shades in spaces with natural light to better control the light.  </a:t>
          </a:r>
          <a:endParaRPr lang="en-US" sz="1200" kern="1200" dirty="0"/>
        </a:p>
      </dsp:txBody>
      <dsp:txXfrm>
        <a:off x="0" y="4831345"/>
        <a:ext cx="7924800" cy="680400"/>
      </dsp:txXfrm>
    </dsp:sp>
    <dsp:sp modelId="{EB187D50-4346-4ECC-8484-0D93A1F5373F}">
      <dsp:nvSpPr>
        <dsp:cNvPr id="0" name=""/>
        <dsp:cNvSpPr/>
      </dsp:nvSpPr>
      <dsp:spPr>
        <a:xfrm>
          <a:off x="396240" y="4654224"/>
          <a:ext cx="554736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677" tIns="0" rIns="20967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cap="all" baseline="0" dirty="0" err="1" smtClean="0"/>
            <a:t>Daylighting</a:t>
          </a:r>
          <a:r>
            <a:rPr lang="en-US" sz="1200" i="0" kern="1200" cap="all" baseline="0" dirty="0" smtClean="0"/>
            <a:t>	</a:t>
          </a:r>
          <a:r>
            <a:rPr lang="en-US" sz="1200" i="1" kern="1200" dirty="0" smtClean="0"/>
            <a:t>			</a:t>
          </a:r>
          <a:endParaRPr lang="en-US" sz="1200" kern="1200" dirty="0"/>
        </a:p>
      </dsp:txBody>
      <dsp:txXfrm>
        <a:off x="413533" y="4671517"/>
        <a:ext cx="5512774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8CE098D4-ABF6-4EBD-B8EF-D21F5B40A091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347B3744-2909-45D9-8091-5BCBA15CF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85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BD627B03-0398-4D09-A150-22E2CCE8B59F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95600" y="527050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29940"/>
            <a:ext cx="7437120" cy="31546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7397D8B-D76E-4D00-AA99-7029FAFE5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7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0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Comment on current figures</a:t>
            </a:r>
          </a:p>
          <a:p>
            <a:r>
              <a:rPr lang="en-US" baseline="0" dirty="0" smtClean="0"/>
              <a:t>Greer trailer</a:t>
            </a:r>
          </a:p>
          <a:p>
            <a:r>
              <a:rPr lang="en-US" baseline="0" dirty="0" smtClean="0"/>
              <a:t>Option to do a smaller addition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16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Acknowledge that this is bigger than the projections call for.  Due to the central location of the school, trends of growth after Greer addition and potentially </a:t>
            </a:r>
            <a:r>
              <a:rPr lang="en-US" baseline="0" dirty="0" err="1" smtClean="0"/>
              <a:t>Agnor</a:t>
            </a:r>
            <a:r>
              <a:rPr lang="en-US" baseline="0" dirty="0" smtClean="0"/>
              <a:t>-Hurt growth.  The increased size is justified.  Additional space could be used for other programs as well.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There is a smaller alternative if the Board would like it for consideration.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92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</a:t>
            </a:r>
            <a:r>
              <a:rPr lang="en-US" baseline="0" dirty="0" smtClean="0"/>
              <a:t> change in Greenhouse figure.  Updated estimate.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57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3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Staff will return August 28</a:t>
            </a:r>
            <a:r>
              <a:rPr lang="en-US" baseline="30000" dirty="0" smtClean="0"/>
              <a:t>th</a:t>
            </a:r>
            <a:r>
              <a:rPr lang="en-US" dirty="0" smtClean="0"/>
              <a:t> for approval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29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91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School currently uses</a:t>
            </a:r>
            <a:r>
              <a:rPr lang="en-US" baseline="0" dirty="0" smtClean="0"/>
              <a:t> 4 trailers, two of which are grade level classes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04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45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4D41B7-702F-4E0F-88AC-D85086A85748}" type="datetimeFigureOut">
              <a:rPr lang="en-US" smtClean="0"/>
              <a:t>8/14/2014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Capital Improvement program</a:t>
            </a:r>
            <a:br>
              <a:rPr lang="en-US" dirty="0" smtClean="0"/>
            </a:br>
            <a:r>
              <a:rPr lang="en-US" dirty="0" smtClean="0"/>
              <a:t>fy2015/16 – fy2020/21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August 14,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857"/>
            <a:ext cx="7467600" cy="1143000"/>
          </a:xfrm>
        </p:spPr>
        <p:txBody>
          <a:bodyPr anchor="ctr"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608442212"/>
              </p:ext>
            </p:extLst>
          </p:nvPr>
        </p:nvGraphicFramePr>
        <p:xfrm>
          <a:off x="685800" y="1037230"/>
          <a:ext cx="7924800" cy="5592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541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857"/>
            <a:ext cx="7467600" cy="1143000"/>
          </a:xfrm>
        </p:spPr>
        <p:txBody>
          <a:bodyPr anchor="ctr"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397095"/>
              </p:ext>
            </p:extLst>
          </p:nvPr>
        </p:nvGraphicFramePr>
        <p:xfrm>
          <a:off x="578229" y="1882752"/>
          <a:ext cx="7460302" cy="4367921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3051015"/>
                <a:gridCol w="750517"/>
                <a:gridCol w="750517"/>
                <a:gridCol w="1501034"/>
                <a:gridCol w="1407219"/>
              </a:tblGrid>
              <a:tr h="22663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Scope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Price/Room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# of Rooms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Total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Classroom Furniture Upgrade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781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$11,715,000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Classroom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725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$36,250,000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Art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$1,250,000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CTE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$50,000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$1,550,000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Specialty Classroom Renovation: Music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$800,000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Media Center Renovation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$2,125,000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Cafeteria Renovation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$125,000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16.5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$2,062,500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>
                          <a:effectLst/>
                        </a:rPr>
                        <a:t>Daylighting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$10,000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>
                          <a:effectLst/>
                        </a:rPr>
                        <a:t>$800,000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 smtClean="0">
                          <a:effectLst/>
                        </a:rPr>
                        <a:t>Subtotal:     $56,552,500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</a:rPr>
                        <a:t>Design/PM Fees: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</a:t>
                      </a:r>
                      <a:r>
                        <a:rPr lang="en-US" sz="1400" u="none" strike="noStrike" dirty="0" smtClean="0">
                          <a:effectLst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</a:rPr>
                        <a:t>5,655,250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Contingency (10%)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: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sz="1400" u="none" strike="noStrike" dirty="0" smtClean="0">
                          <a:effectLst/>
                          <a:latin typeface="+mn-lt"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5,655,250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  <a:tr h="345107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Total:       $67,863,000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Verdana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07374" y="1238114"/>
            <a:ext cx="1733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10 Year Budget: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93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" t="12868" r="37659" b="12149"/>
          <a:stretch/>
        </p:blipFill>
        <p:spPr>
          <a:xfrm>
            <a:off x="381000" y="1442049"/>
            <a:ext cx="2133600" cy="19070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19400" y="1365849"/>
            <a:ext cx="42672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Timing: 	Open for 2018/19 School Year</a:t>
            </a:r>
          </a:p>
          <a:p>
            <a:r>
              <a:rPr lang="en-US" dirty="0" smtClean="0"/>
              <a:t>	Renovation Complete for 	2019/20 School Year</a:t>
            </a:r>
          </a:p>
          <a:p>
            <a:endParaRPr lang="en-US" dirty="0"/>
          </a:p>
          <a:p>
            <a:r>
              <a:rPr lang="en-US" dirty="0" smtClean="0"/>
              <a:t>Total Budget: $14,262,000</a:t>
            </a:r>
          </a:p>
          <a:p>
            <a:endParaRPr lang="en-US" dirty="0"/>
          </a:p>
          <a:p>
            <a:r>
              <a:rPr lang="en-US" dirty="0" smtClean="0"/>
              <a:t>Purpose: CAPACITY IN URBAN RING</a:t>
            </a:r>
          </a:p>
          <a:p>
            <a:endParaRPr lang="en-US" sz="1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8120394"/>
              </p:ext>
            </p:extLst>
          </p:nvPr>
        </p:nvGraphicFramePr>
        <p:xfrm>
          <a:off x="0" y="3754736"/>
          <a:ext cx="9144000" cy="31224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668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  <a:gridCol w="673100"/>
              </a:tblGrid>
              <a:tr h="185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School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Building Capacity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Projected Enrollment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485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2013/14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2014/15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2015/16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2016/17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2017/18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2018/19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2019/20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2020/21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2021/22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2022/23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2023/24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348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Agnor</a:t>
                      </a:r>
                      <a:r>
                        <a:rPr lang="en-US" sz="1400" u="none" strike="noStrike" dirty="0" smtClean="0">
                          <a:effectLst/>
                        </a:rPr>
                        <a:t>-Hurt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566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489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530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553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555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586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Difference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-20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-35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Greer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493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516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529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493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501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-23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-30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-23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-21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-21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-32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-43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48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Hollymead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448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451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466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469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-18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-18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-20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-27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-18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-21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-28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-35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485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 smtClean="0">
                          <a:effectLst/>
                        </a:rPr>
                        <a:t>Woodbrook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296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343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328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333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342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-31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-38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-41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-38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-47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-32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-35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-37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1803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1788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1828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1832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1864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1871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1884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1841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1851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1883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1920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1962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8500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Difference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-25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-29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-61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-68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-81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-38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-48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-80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-117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-159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63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2475" r="39423" b="11653"/>
          <a:stretch/>
        </p:blipFill>
        <p:spPr>
          <a:xfrm>
            <a:off x="457200" y="1424796"/>
            <a:ext cx="4711700" cy="4406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0" y="1578633"/>
            <a:ext cx="32320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SCOPE</a:t>
            </a:r>
          </a:p>
          <a:p>
            <a:endParaRPr lang="en-US" dirty="0"/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/>
              <a:t>Additions (40,000 </a:t>
            </a:r>
            <a:r>
              <a:rPr lang="en-US" dirty="0" err="1" smtClean="0"/>
              <a:t>sf</a:t>
            </a:r>
            <a:r>
              <a:rPr lang="en-US" dirty="0" smtClean="0"/>
              <a:t>)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16 classrooms (2 story)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2 SPED Rooms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Maker Space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Professional Development training space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Expanded Cafeteria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 new Gymnasium and support spaces.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Improvements to the existing </a:t>
            </a:r>
            <a:r>
              <a:rPr lang="en-US" dirty="0" smtClean="0"/>
              <a:t>building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583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1364" r="61667" b="14657"/>
          <a:stretch/>
        </p:blipFill>
        <p:spPr>
          <a:xfrm>
            <a:off x="5089585" y="919461"/>
            <a:ext cx="3649453" cy="47825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WAHS Environmental Science Academy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810000"/>
            <a:ext cx="51816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Timing: 	Phase 1 Open for 2015/16 School Year</a:t>
            </a:r>
          </a:p>
          <a:p>
            <a:r>
              <a:rPr lang="en-US" dirty="0" smtClean="0"/>
              <a:t>	Phase 2 Open for 2020/21 School Year</a:t>
            </a:r>
          </a:p>
          <a:p>
            <a:endParaRPr lang="en-US" dirty="0" smtClean="0"/>
          </a:p>
          <a:p>
            <a:r>
              <a:rPr lang="en-US" dirty="0" smtClean="0"/>
              <a:t>Total Budget: 	Phase 1 </a:t>
            </a:r>
            <a:r>
              <a:rPr lang="en-US" dirty="0" smtClean="0">
                <a:solidFill>
                  <a:srgbClr val="FF0000"/>
                </a:solidFill>
              </a:rPr>
              <a:t>$600,000</a:t>
            </a:r>
          </a:p>
          <a:p>
            <a:r>
              <a:rPr lang="en-US" dirty="0" smtClean="0"/>
              <a:t>		Phase 2 $2,200,000</a:t>
            </a:r>
          </a:p>
          <a:p>
            <a:endParaRPr lang="en-US" dirty="0" smtClean="0"/>
          </a:p>
          <a:p>
            <a:r>
              <a:rPr lang="en-US" dirty="0" smtClean="0"/>
              <a:t>Purpose: Support School Board Initiative</a:t>
            </a:r>
          </a:p>
          <a:p>
            <a:endParaRPr lang="en-US" sz="1600" dirty="0"/>
          </a:p>
        </p:txBody>
      </p:sp>
      <p:pic>
        <p:nvPicPr>
          <p:cNvPr id="5122" name="Picture 2" descr="https://encrypted-tbn0.gstatic.com/images?q=tbn:ANd9GcSqtnAigpGgDaEkzqlPMZkNRRkjaaQh8_r9LNyM7nDftr0GWTkM-PhZq_s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209800"/>
            <a:ext cx="163851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1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1364" r="61667" b="14657"/>
          <a:stretch/>
        </p:blipFill>
        <p:spPr>
          <a:xfrm>
            <a:off x="5089585" y="919461"/>
            <a:ext cx="3649453" cy="47825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smtClean="0"/>
              <a:t>WAHS Environmental Science Academy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461679"/>
            <a:ext cx="4953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SCOPE</a:t>
            </a:r>
          </a:p>
          <a:p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Phase 1: </a:t>
            </a:r>
            <a:r>
              <a:rPr lang="en-US" dirty="0" smtClean="0"/>
              <a:t>Greenhouse</a:t>
            </a:r>
            <a:r>
              <a:rPr lang="en-US" dirty="0"/>
              <a:t> 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2100 </a:t>
            </a:r>
            <a:r>
              <a:rPr lang="en-US" dirty="0" err="1"/>
              <a:t>sf</a:t>
            </a:r>
            <a:r>
              <a:rPr lang="en-US" dirty="0"/>
              <a:t>  collegiate glass greenhouse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800 </a:t>
            </a:r>
            <a:r>
              <a:rPr lang="en-US" dirty="0" err="1"/>
              <a:t>sf</a:t>
            </a:r>
            <a:r>
              <a:rPr lang="en-US" dirty="0"/>
              <a:t> Attached Classroom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400 </a:t>
            </a:r>
            <a:r>
              <a:rPr lang="en-US" dirty="0" err="1"/>
              <a:t>sf</a:t>
            </a:r>
            <a:r>
              <a:rPr lang="en-US" dirty="0"/>
              <a:t>  Storage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Furnishings &amp; Equipment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Phase 2: Academy </a:t>
            </a:r>
            <a:r>
              <a:rPr lang="en-US" dirty="0" smtClean="0"/>
              <a:t>Addition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10,000 </a:t>
            </a:r>
            <a:r>
              <a:rPr lang="en-US" dirty="0" err="1"/>
              <a:t>sf</a:t>
            </a:r>
            <a:r>
              <a:rPr lang="en-US" dirty="0"/>
              <a:t> </a:t>
            </a: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Three science labs</a:t>
            </a:r>
            <a:r>
              <a:rPr lang="en-US" dirty="0"/>
              <a:t>, “dark room” / planetarium, offices, a shared prep room with storage, and project spaces for independent, collaborative teaming.  </a:t>
            </a:r>
            <a:endParaRPr lang="en-US" dirty="0" smtClean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Spaces will accommodate </a:t>
            </a:r>
            <a:r>
              <a:rPr lang="en-US" dirty="0"/>
              <a:t>hydro / aqua activities and hydroponics.  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9699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Prioritization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552221"/>
              </p:ext>
            </p:extLst>
          </p:nvPr>
        </p:nvGraphicFramePr>
        <p:xfrm>
          <a:off x="392502" y="1718094"/>
          <a:ext cx="3670540" cy="16288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3280"/>
                <a:gridCol w="3097260"/>
              </a:tblGrid>
              <a:tr h="514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Red Hill </a:t>
                      </a:r>
                      <a:r>
                        <a:rPr lang="en-US" sz="1400" u="none" strike="noStrike" dirty="0" smtClean="0">
                          <a:effectLst/>
                        </a:rPr>
                        <a:t>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Learning Space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Woodbrook Addition +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WAHS </a:t>
                      </a:r>
                      <a:r>
                        <a:rPr lang="en-US" sz="1400" u="none" strike="noStrike" dirty="0" smtClean="0">
                          <a:effectLst/>
                        </a:rPr>
                        <a:t>Environmental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Science Academy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026417"/>
              </p:ext>
            </p:extLst>
          </p:nvPr>
        </p:nvGraphicFramePr>
        <p:xfrm>
          <a:off x="4521681" y="1723846"/>
          <a:ext cx="3670540" cy="16288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3280"/>
                <a:gridCol w="3097260"/>
              </a:tblGrid>
              <a:tr h="514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WAHS Environmental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Science Academy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Red Hill 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Learning Space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Woodbrook</a:t>
                      </a:r>
                      <a:r>
                        <a:rPr lang="en-US" sz="1400" u="none" strike="noStrike" dirty="0">
                          <a:effectLst/>
                        </a:rPr>
                        <a:t>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6815" y="1233578"/>
            <a:ext cx="28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LRPAC Recommendation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86378" y="1222077"/>
            <a:ext cx="28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Alternate #1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322086"/>
              </p:ext>
            </p:extLst>
          </p:nvPr>
        </p:nvGraphicFramePr>
        <p:xfrm>
          <a:off x="369499" y="4144993"/>
          <a:ext cx="3670540" cy="18252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3280"/>
                <a:gridCol w="3097260"/>
              </a:tblGrid>
              <a:tr h="514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WAHS Environmental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Science Academy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92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Learning Space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200" u="none" strike="noStrike" dirty="0" smtClean="0">
                          <a:effectLst/>
                        </a:rPr>
                        <a:t>(including Red Hill,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Stony Point &amp; </a:t>
                      </a:r>
                      <a:r>
                        <a:rPr lang="en-US" sz="1200" u="none" strike="noStrike" baseline="0" dirty="0" err="1" smtClean="0">
                          <a:effectLst/>
                        </a:rPr>
                        <a:t>Woodbrook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Red Hill Additions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</a:t>
                      </a:r>
                      <a:r>
                        <a:rPr lang="en-US" sz="1400" u="none" strike="sngStrike" dirty="0">
                          <a:effectLst/>
                        </a:rPr>
                        <a:t>+ Modernization</a:t>
                      </a:r>
                      <a:endParaRPr lang="en-US" sz="1400" b="0" i="0" u="none" strike="sng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12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>
                          <a:effectLst/>
                        </a:rPr>
                        <a:t>Woodbrook</a:t>
                      </a:r>
                      <a:r>
                        <a:rPr lang="en-US" sz="1400" u="none" strike="noStrike" dirty="0">
                          <a:effectLst/>
                        </a:rPr>
                        <a:t> Addition </a:t>
                      </a:r>
                      <a:r>
                        <a:rPr lang="en-US" sz="1400" u="none" strike="sngStrike" dirty="0">
                          <a:effectLst/>
                        </a:rPr>
                        <a:t>+ Modernization</a:t>
                      </a:r>
                      <a:endParaRPr lang="en-US" sz="1400" b="0" i="0" u="none" strike="sng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179451"/>
              </p:ext>
            </p:extLst>
          </p:nvPr>
        </p:nvGraphicFramePr>
        <p:xfrm>
          <a:off x="4501552" y="4136367"/>
          <a:ext cx="3670540" cy="16288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3280"/>
                <a:gridCol w="3097260"/>
              </a:tblGrid>
              <a:tr h="5144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WAHS Environmental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Science Academy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err="1" smtClean="0">
                          <a:effectLst/>
                        </a:rPr>
                        <a:t>Woodbrook</a:t>
                      </a:r>
                      <a:r>
                        <a:rPr lang="en-US" sz="1400" u="none" strike="noStrike" dirty="0" smtClean="0">
                          <a:effectLst/>
                        </a:rPr>
                        <a:t>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Red Hill 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Learning Space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91066" y="3729488"/>
            <a:ext cx="28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Alternate #2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31743" y="3720861"/>
            <a:ext cx="2898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Alternate #3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8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The Capital Improvement Program (CIP)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25908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“The </a:t>
            </a:r>
            <a:r>
              <a:rPr lang="en-US" dirty="0"/>
              <a:t>Capital Improvement Plan </a:t>
            </a:r>
            <a:r>
              <a:rPr lang="en-US" dirty="0" smtClean="0"/>
              <a:t>and </a:t>
            </a:r>
            <a:r>
              <a:rPr lang="en-US" dirty="0"/>
              <a:t>the Capital Needs Assessment (CNA) - collectively referred to as the </a:t>
            </a:r>
            <a:r>
              <a:rPr lang="en-US" b="1" dirty="0"/>
              <a:t>Capital Improvement Program </a:t>
            </a:r>
            <a:r>
              <a:rPr lang="en-US" dirty="0"/>
              <a:t>- represent a statement of the County of Albemarle’s policy regarding long-range physical development for the next five-year and ten-year periods respectively. </a:t>
            </a:r>
            <a:r>
              <a:rPr lang="en-US" u="sng" dirty="0"/>
              <a:t>The Capital Improvement Program serves as a planning and implementation tool for the acquisition, development, construction, maintenance, and renovation of public facilities, infrastructure, and capital equipment.</a:t>
            </a:r>
            <a:r>
              <a:rPr lang="en-US" dirty="0"/>
              <a:t> </a:t>
            </a:r>
            <a:r>
              <a:rPr lang="en-US" dirty="0" smtClean="0"/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12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 smtClean="0"/>
              <a:t>The CIP Review Process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38173904"/>
              </p:ext>
            </p:extLst>
          </p:nvPr>
        </p:nvGraphicFramePr>
        <p:xfrm>
          <a:off x="609600" y="1676400"/>
          <a:ext cx="7438845" cy="453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3329795" y="1673525"/>
            <a:ext cx="1956958" cy="116294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2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LRPAC CIP Recommendation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085735"/>
              </p:ext>
            </p:extLst>
          </p:nvPr>
        </p:nvGraphicFramePr>
        <p:xfrm>
          <a:off x="392502" y="1502434"/>
          <a:ext cx="8190784" cy="4011930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573280"/>
                <a:gridCol w="3097260"/>
                <a:gridCol w="753374"/>
                <a:gridCol w="753374"/>
                <a:gridCol w="753374"/>
                <a:gridCol w="753374"/>
                <a:gridCol w="753374"/>
                <a:gridCol w="753374"/>
              </a:tblGrid>
              <a:tr h="20962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FISCAL YEAR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 Year 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95171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15/16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16/17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17/18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18/19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19/20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5,820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7,307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6,340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6,936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6,280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32,683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State Technology Grant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3,760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Instructional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3,175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Administrative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1,311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Telecommunications Network Upgrade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School Bus Replacement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Security Improvements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Red Hill </a:t>
                      </a:r>
                      <a:r>
                        <a:rPr lang="en-US" sz="1400" u="none" strike="noStrike" dirty="0" smtClean="0">
                          <a:effectLst/>
                        </a:rPr>
                        <a:t>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5,473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5,914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4,357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4,694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Learning Space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6,064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7,437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9,108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9,636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32,989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Woodbrook Addition +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1,076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7,911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5,274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14,262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WAHS Environmental Science Academy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2,700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Yancey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2,688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2,932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Scottsville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3,544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3,877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11,491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29,045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26,312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28,205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25,113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120,165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8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Financial Reality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912339"/>
              </p:ext>
            </p:extLst>
          </p:nvPr>
        </p:nvGraphicFramePr>
        <p:xfrm>
          <a:off x="392502" y="1502434"/>
          <a:ext cx="8190784" cy="4011930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573280"/>
                <a:gridCol w="3097260"/>
                <a:gridCol w="753374"/>
                <a:gridCol w="753374"/>
                <a:gridCol w="753374"/>
                <a:gridCol w="753374"/>
                <a:gridCol w="753374"/>
                <a:gridCol w="753374"/>
              </a:tblGrid>
              <a:tr h="20962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FISCAL YEAR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 Year 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95171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15/16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16/17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17/18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18/19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19/20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5,820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7,307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6,340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6,936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6,280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32,683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State Technology Grant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752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3,760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Instructional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650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3,175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Administrative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1,311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Telecommunications Network Upgrade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School Bus Replacement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Security Improvements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Red Hill 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5,473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5,914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4,357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4,694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Learning Space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6,064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7,437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9,108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9,636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32,989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Woodbrook Addition +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1,076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7,911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5,274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14,262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WAHS Environmental Science Academy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2,700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Yancey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2,688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2,932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Scottsville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3,544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3,877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11,491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29,045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26,312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28,205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25,113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120,165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5" name="Right Triangle 4"/>
          <p:cNvSpPr/>
          <p:nvPr/>
        </p:nvSpPr>
        <p:spPr>
          <a:xfrm>
            <a:off x="4840858" y="2173856"/>
            <a:ext cx="731806" cy="207035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007943" y="2140154"/>
            <a:ext cx="642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b"/>
            <a:r>
              <a:rPr lang="en-US" sz="1400" dirty="0"/>
              <a:t>7,307</a:t>
            </a:r>
            <a:endParaRPr lang="en-US" sz="1400" dirty="0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002027"/>
              </p:ext>
            </p:extLst>
          </p:nvPr>
        </p:nvGraphicFramePr>
        <p:xfrm>
          <a:off x="392502" y="5633049"/>
          <a:ext cx="6681157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1913"/>
                <a:gridCol w="754811"/>
                <a:gridCol w="754811"/>
                <a:gridCol w="754811"/>
                <a:gridCol w="75481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Current</a:t>
                      </a:r>
                      <a:r>
                        <a:rPr lang="en-US" sz="1400" baseline="0" dirty="0" smtClean="0"/>
                        <a:t> BOS Funding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9,145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9,513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10,171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 smtClean="0"/>
                        <a:t>11,611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21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LRPAC CIP Recommendation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124776"/>
              </p:ext>
            </p:extLst>
          </p:nvPr>
        </p:nvGraphicFramePr>
        <p:xfrm>
          <a:off x="392502" y="1502434"/>
          <a:ext cx="8190784" cy="4011930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573280"/>
                <a:gridCol w="3097260"/>
                <a:gridCol w="753374"/>
                <a:gridCol w="753374"/>
                <a:gridCol w="753374"/>
                <a:gridCol w="753374"/>
                <a:gridCol w="753374"/>
                <a:gridCol w="753374"/>
              </a:tblGrid>
              <a:tr h="209629"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RANK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PROJECT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FISCAL YEAR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 Year 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95171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en-US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15/16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16/17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17/18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18/19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19/20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Maintenance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5,820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7,307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6,340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6,936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6,280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32,683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State Technology Grant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3,760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Instructional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650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3,175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Administrative Technology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1,311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Telecommunications Network Upgrade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School Bus Replacement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1,500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Security Improvements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1,980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 smtClean="0">
                          <a:effectLst/>
                        </a:rPr>
                        <a:t>Red Hill Additions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5,473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5,914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Stony Point Addition + Modernization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4,357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4,694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Learning Space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6,064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7,437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9,108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9,636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32,989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Woodbrook Addition + Modernization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1,076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7,911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5,274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14,262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WAHS Environmental Science Academy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2,000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2,700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Yancey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244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2,688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2,932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Scottsville Addition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3,544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3,877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962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11,491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29,045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26,312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28,205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25,113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120,165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96815" y="3726611"/>
            <a:ext cx="8195094" cy="1147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1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17" r="7868" b="29539"/>
          <a:stretch/>
        </p:blipFill>
        <p:spPr>
          <a:xfrm>
            <a:off x="304800" y="2133600"/>
            <a:ext cx="4683513" cy="38434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5527" y="1099331"/>
            <a:ext cx="3962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Timing: Open for 2017/18 School Year</a:t>
            </a:r>
          </a:p>
          <a:p>
            <a:endParaRPr lang="en-US" dirty="0"/>
          </a:p>
          <a:p>
            <a:r>
              <a:rPr lang="en-US" dirty="0" smtClean="0"/>
              <a:t>Total Budget: $5,914,000</a:t>
            </a:r>
          </a:p>
          <a:p>
            <a:endParaRPr lang="en-US" dirty="0"/>
          </a:p>
          <a:p>
            <a:r>
              <a:rPr lang="en-US" dirty="0" smtClean="0"/>
              <a:t>Purpose: PARITY</a:t>
            </a:r>
          </a:p>
          <a:p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4898367" y="732751"/>
            <a:ext cx="359002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u="sng" dirty="0" smtClean="0"/>
              <a:t>SCOPE</a:t>
            </a:r>
          </a:p>
          <a:p>
            <a:endParaRPr lang="en-US" sz="16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 smtClean="0"/>
              <a:t>Additions (9,000 </a:t>
            </a:r>
            <a:r>
              <a:rPr lang="en-US" sz="1600" dirty="0" err="1" smtClean="0"/>
              <a:t>sf</a:t>
            </a:r>
            <a:r>
              <a:rPr lang="en-US" sz="1600" dirty="0" smtClean="0"/>
              <a:t>)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sz="1600" dirty="0" smtClean="0"/>
              <a:t>An </a:t>
            </a:r>
            <a:r>
              <a:rPr lang="en-US" sz="1600" dirty="0"/>
              <a:t>expanded Media </a:t>
            </a:r>
            <a:r>
              <a:rPr lang="en-US" sz="1600" dirty="0" smtClean="0"/>
              <a:t>Center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sz="1600" dirty="0" smtClean="0"/>
              <a:t>A new </a:t>
            </a:r>
            <a:r>
              <a:rPr lang="en-US" sz="1600" dirty="0"/>
              <a:t>Administration </a:t>
            </a:r>
            <a:r>
              <a:rPr lang="en-US" sz="1600" dirty="0" smtClean="0"/>
              <a:t>area &amp; front entrance security improvements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sz="1600" dirty="0" smtClean="0"/>
              <a:t>New music classroom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sz="1600" dirty="0" smtClean="0"/>
              <a:t>A </a:t>
            </a:r>
            <a:r>
              <a:rPr lang="en-US" sz="1600" dirty="0"/>
              <a:t>new Gymnasium and support </a:t>
            </a:r>
            <a:r>
              <a:rPr lang="en-US" sz="1600" dirty="0" smtClean="0"/>
              <a:t>spaces.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sz="1600" dirty="0" smtClean="0"/>
              <a:t>Toilets for K-1 classrooms</a:t>
            </a:r>
          </a:p>
          <a:p>
            <a:pPr marL="742950" lvl="1" indent="-285750" algn="just">
              <a:buFont typeface="Arial" pitchFamily="34" charset="0"/>
              <a:buChar char="•"/>
            </a:pPr>
            <a:endParaRPr lang="en-US" sz="1600" dirty="0" smtClean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 smtClean="0"/>
              <a:t>The </a:t>
            </a:r>
            <a:r>
              <a:rPr lang="en-US" sz="1600" dirty="0"/>
              <a:t>current gym will be repurposed into an art room &amp; maker space</a:t>
            </a:r>
            <a:r>
              <a:rPr lang="en-US" sz="1600" dirty="0" smtClean="0"/>
              <a:t>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en-US" sz="1600" dirty="0"/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600" dirty="0" smtClean="0"/>
              <a:t>Existing spaces will be renovated &amp; modernized.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en-US" sz="1600" dirty="0" smtClean="0"/>
          </a:p>
          <a:p>
            <a:pPr marL="342900" indent="-342900" algn="just">
              <a:buFont typeface="Symbol"/>
              <a:buChar char=""/>
            </a:pPr>
            <a:r>
              <a:rPr lang="en-US" sz="1600" dirty="0"/>
              <a:t>Site work will include additional parking, site improvements and outdoor learning areas.</a:t>
            </a:r>
            <a:endParaRPr lang="en-US" sz="1600" dirty="0">
              <a:latin typeface="Times New Roman"/>
              <a:ea typeface="Times New Roman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543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Stony Point Addition + Renovations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5" t="19556" r="23194" b="11458"/>
          <a:stretch/>
        </p:blipFill>
        <p:spPr>
          <a:xfrm>
            <a:off x="3657600" y="1676400"/>
            <a:ext cx="4891177" cy="33548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2286000"/>
            <a:ext cx="3962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Timing: Open for 2017/18 School Year</a:t>
            </a:r>
          </a:p>
          <a:p>
            <a:endParaRPr lang="en-US" dirty="0"/>
          </a:p>
          <a:p>
            <a:r>
              <a:rPr lang="en-US" dirty="0" smtClean="0"/>
              <a:t>Total Budget: $4,696,000</a:t>
            </a:r>
          </a:p>
          <a:p>
            <a:endParaRPr lang="en-US" dirty="0"/>
          </a:p>
          <a:p>
            <a:r>
              <a:rPr lang="en-US" dirty="0" smtClean="0"/>
              <a:t>Purpose: CAPACITY</a:t>
            </a:r>
          </a:p>
          <a:p>
            <a:endParaRPr lang="en-US" sz="160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189169"/>
              </p:ext>
            </p:extLst>
          </p:nvPr>
        </p:nvGraphicFramePr>
        <p:xfrm>
          <a:off x="-2" y="5181600"/>
          <a:ext cx="9144000" cy="1676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38202"/>
                <a:gridCol w="685798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3528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Building Capacity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Projected </a:t>
                      </a:r>
                      <a:r>
                        <a:rPr lang="en-US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Enrollment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528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13/14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14/15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15/16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16/17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17/18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18/19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19/20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20/21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21/22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22/23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23/24</a:t>
                      </a:r>
                      <a:endParaRPr lang="en-US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209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259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268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261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269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264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256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252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28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Difference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FF0000"/>
                          </a:solidFill>
                          <a:effectLst/>
                        </a:rPr>
                        <a:t>-41</a:t>
                      </a:r>
                      <a:endParaRPr lang="en-US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-50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-59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-52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-60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-55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-47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-43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-36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5280"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-20.4%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-19.6%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-22.0%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-20.0%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-22.3%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-20.1%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-22.4%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-21.1%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-17.5%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-16.3%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-14.1%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1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Stony Point Addition + Renovations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5" t="19556" r="23194" b="11458"/>
          <a:stretch/>
        </p:blipFill>
        <p:spPr>
          <a:xfrm>
            <a:off x="3200400" y="1676400"/>
            <a:ext cx="5365630" cy="3680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8600" y="1752600"/>
            <a:ext cx="41148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SCOPE</a:t>
            </a:r>
          </a:p>
          <a:p>
            <a:endParaRPr lang="en-US" dirty="0"/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/>
              <a:t>Addition (6,000 </a:t>
            </a:r>
            <a:r>
              <a:rPr lang="en-US" dirty="0" err="1" smtClean="0"/>
              <a:t>sf</a:t>
            </a:r>
            <a:r>
              <a:rPr lang="en-US" dirty="0" smtClean="0"/>
              <a:t>)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/>
              <a:t>Four new classrooms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/>
              <a:t>Support spaces, restrooms, etc.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Improvements </a:t>
            </a:r>
            <a:r>
              <a:rPr lang="en-US" dirty="0"/>
              <a:t>to the existing building include: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Classroom modernization &amp; new furniture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Media Center renovation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Kitchen Improvements/Upgrades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Cafeteria Renovation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Renovate bathrooms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Renovate admin area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New signage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ADA Improvements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4081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1849</TotalTime>
  <Words>1602</Words>
  <Application>Microsoft Office PowerPoint</Application>
  <PresentationFormat>On-screen Show (4:3)</PresentationFormat>
  <Paragraphs>781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Oriel</vt:lpstr>
      <vt:lpstr>Capital Improvement program fy2015/16 – fy2020/21</vt:lpstr>
      <vt:lpstr>The Capital Improvement Program (CIP)</vt:lpstr>
      <vt:lpstr>The CIP Review Process</vt:lpstr>
      <vt:lpstr>LRPAC CIP Recommendation</vt:lpstr>
      <vt:lpstr>Financial Reality</vt:lpstr>
      <vt:lpstr>LRPAC CIP Recommendation</vt:lpstr>
      <vt:lpstr>Red Hill Modernization</vt:lpstr>
      <vt:lpstr>Stony Point Addition + Renovations</vt:lpstr>
      <vt:lpstr>Stony Point Addition + Renovations</vt:lpstr>
      <vt:lpstr>Learning Space Modernization</vt:lpstr>
      <vt:lpstr>Learning Space Modernization</vt:lpstr>
      <vt:lpstr>Woodbrook Addition &amp; Modernization</vt:lpstr>
      <vt:lpstr>Woodbrook Addition &amp; Modernization</vt:lpstr>
      <vt:lpstr>WAHS Environmental Science Academy</vt:lpstr>
      <vt:lpstr>WAHS Environmental Science Academy</vt:lpstr>
      <vt:lpstr>Prioritization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recommendation to the school board &amp; superintendent</dc:title>
  <dc:creator>acps</dc:creator>
  <cp:lastModifiedBy>acps</cp:lastModifiedBy>
  <cp:revision>73</cp:revision>
  <cp:lastPrinted>2014-08-06T19:49:44Z</cp:lastPrinted>
  <dcterms:created xsi:type="dcterms:W3CDTF">2014-06-18T20:08:42Z</dcterms:created>
  <dcterms:modified xsi:type="dcterms:W3CDTF">2014-08-14T13:20:00Z</dcterms:modified>
</cp:coreProperties>
</file>